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46"/>
  </p:notesMasterIdLst>
  <p:sldIdLst>
    <p:sldId id="411" r:id="rId3"/>
    <p:sldId id="256" r:id="rId4"/>
    <p:sldId id="412" r:id="rId5"/>
    <p:sldId id="413" r:id="rId6"/>
    <p:sldId id="414" r:id="rId7"/>
    <p:sldId id="257" r:id="rId8"/>
    <p:sldId id="415" r:id="rId9"/>
    <p:sldId id="416" r:id="rId10"/>
    <p:sldId id="417" r:id="rId11"/>
    <p:sldId id="418" r:id="rId12"/>
    <p:sldId id="419" r:id="rId13"/>
    <p:sldId id="258" r:id="rId14"/>
    <p:sldId id="264" r:id="rId15"/>
    <p:sldId id="420" r:id="rId16"/>
    <p:sldId id="422" r:id="rId17"/>
    <p:sldId id="423" r:id="rId18"/>
    <p:sldId id="424" r:id="rId19"/>
    <p:sldId id="436" r:id="rId20"/>
    <p:sldId id="259" r:id="rId21"/>
    <p:sldId id="425" r:id="rId22"/>
    <p:sldId id="426" r:id="rId23"/>
    <p:sldId id="427" r:id="rId24"/>
    <p:sldId id="428" r:id="rId25"/>
    <p:sldId id="392" r:id="rId26"/>
    <p:sldId id="429" r:id="rId27"/>
    <p:sldId id="397" r:id="rId28"/>
    <p:sldId id="430" r:id="rId29"/>
    <p:sldId id="398" r:id="rId30"/>
    <p:sldId id="400" r:id="rId31"/>
    <p:sldId id="393" r:id="rId32"/>
    <p:sldId id="396" r:id="rId33"/>
    <p:sldId id="394" r:id="rId34"/>
    <p:sldId id="263" r:id="rId35"/>
    <p:sldId id="431" r:id="rId36"/>
    <p:sldId id="432" r:id="rId37"/>
    <p:sldId id="395" r:id="rId38"/>
    <p:sldId id="266" r:id="rId39"/>
    <p:sldId id="267" r:id="rId40"/>
    <p:sldId id="268" r:id="rId41"/>
    <p:sldId id="269" r:id="rId42"/>
    <p:sldId id="433" r:id="rId43"/>
    <p:sldId id="434" r:id="rId44"/>
    <p:sldId id="435"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4C9BC5-CFF4-470C-AC90-B93C2B924367}" v="2" dt="2021-09-15T17:25:37.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23"/>
    <p:restoredTop sz="85375" autoAdjust="0"/>
  </p:normalViewPr>
  <p:slideViewPr>
    <p:cSldViewPr snapToGrid="0">
      <p:cViewPr varScale="1">
        <p:scale>
          <a:sx n="136" d="100"/>
          <a:sy n="136" d="100"/>
        </p:scale>
        <p:origin x="9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429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185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4323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803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7921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332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0929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9572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108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7727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0704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3831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b8ecd25d0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b8ecd25d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b8ecd25d0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b8ecd25d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896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885d6c6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885d6c6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7139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885d6c6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885d6c6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182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b921f83b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b921f83b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977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885d6c6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885d6c6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36545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709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63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885d6c69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885d6c69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85d6c6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85d6c6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85d6c6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85d6c6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947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85d6c6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85d6c6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2134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b921f83b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b921f83b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b921f83b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b921f83b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b921f83bd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b921f83b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b921f83b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b921f83b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03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7951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0246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862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724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806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6378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60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3840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98180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511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96727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7250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7927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81906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73784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5019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95"/>
        <p:cNvGrpSpPr/>
        <p:nvPr/>
      </p:nvGrpSpPr>
      <p:grpSpPr>
        <a:xfrm>
          <a:off x="0" y="0"/>
          <a:ext cx="0" cy="0"/>
          <a:chOff x="0" y="0"/>
          <a:chExt cx="0" cy="0"/>
        </a:xfrm>
      </p:grpSpPr>
      <p:sp>
        <p:nvSpPr>
          <p:cNvPr id="96" name="Google Shape;96;p25"/>
          <p:cNvSpPr txBox="1">
            <a:spLocks noGrp="1"/>
          </p:cNvSpPr>
          <p:nvPr>
            <p:ph type="sldNum" idx="12"/>
          </p:nvPr>
        </p:nvSpPr>
        <p:spPr>
          <a:xfrm>
            <a:off x="7870274" y="4663225"/>
            <a:ext cx="1150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bit.ly/bitmojiclass</a:t>
            </a:r>
            <a:endParaRPr/>
          </a:p>
        </p:txBody>
      </p:sp>
    </p:spTree>
    <p:extLst>
      <p:ext uri="{BB962C8B-B14F-4D97-AF65-F5344CB8AC3E}">
        <p14:creationId xmlns:p14="http://schemas.microsoft.com/office/powerpoint/2010/main" val="311674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9/7/24</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060312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76132517"/>
      </p:ext>
    </p:extLst>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gif"/></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gif"/></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gif"/></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14.gif"/></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E6DDBE-55AB-49E6-92E6-072B30669CAE}"/>
              </a:ext>
            </a:extLst>
          </p:cNvPr>
          <p:cNvSpPr>
            <a:spLocks noGrp="1"/>
          </p:cNvSpPr>
          <p:nvPr>
            <p:ph type="body" idx="1"/>
          </p:nvPr>
        </p:nvSpPr>
        <p:spPr>
          <a:xfrm>
            <a:off x="1622738" y="833102"/>
            <a:ext cx="5898524" cy="3416400"/>
          </a:xfrm>
        </p:spPr>
        <p:txBody>
          <a:bodyPr>
            <a:normAutofit/>
          </a:bodyPr>
          <a:lstStyle/>
          <a:p>
            <a:pPr marL="114300" indent="0">
              <a:buNone/>
            </a:pPr>
            <a:r>
              <a:rPr lang="en-US" sz="2000" b="1" i="0" u="none" strike="noStrike" dirty="0">
                <a:solidFill>
                  <a:srgbClr val="595959"/>
                </a:solidFill>
                <a:effectLst/>
                <a:latin typeface="Calibri" panose="020F0502020204030204" pitchFamily="34" charset="0"/>
                <a:cs typeface="Calibri" panose="020F0502020204030204" pitchFamily="34" charset="0"/>
              </a:rPr>
              <a:t>Instructions:  </a:t>
            </a:r>
            <a:r>
              <a:rPr lang="en-US" sz="2000" b="0" i="0" u="none" strike="noStrike" dirty="0">
                <a:solidFill>
                  <a:srgbClr val="595959"/>
                </a:solidFill>
                <a:effectLst/>
                <a:latin typeface="Calibri" panose="020F0502020204030204" pitchFamily="34" charset="0"/>
                <a:cs typeface="Calibri" panose="020F0502020204030204" pitchFamily="34" charset="0"/>
              </a:rPr>
              <a:t>In this study, you will view </a:t>
            </a:r>
            <a:r>
              <a:rPr lang="en-US" sz="2000" dirty="0">
                <a:solidFill>
                  <a:srgbClr val="595959"/>
                </a:solidFill>
                <a:latin typeface="Calibri" panose="020F0502020204030204" pitchFamily="34" charset="0"/>
                <a:cs typeface="Calibri" panose="020F0502020204030204" pitchFamily="34" charset="0"/>
              </a:rPr>
              <a:t>two separate scenarios</a:t>
            </a:r>
            <a:r>
              <a:rPr lang="en-US" sz="2000" b="0" i="0" u="none" strike="noStrike" dirty="0">
                <a:solidFill>
                  <a:srgbClr val="595959"/>
                </a:solidFill>
                <a:effectLst/>
                <a:latin typeface="Calibri" panose="020F0502020204030204" pitchFamily="34" charset="0"/>
                <a:cs typeface="Calibri" panose="020F0502020204030204" pitchFamily="34" charset="0"/>
              </a:rPr>
              <a:t> and then be asked some questions about them. Though the depictions in the materials are suitable for children, we ask that you answer the questions on the basis of what you think and not on the basis of what you think a child might say. Again, we are only interested in what you think. </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786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sp>
        <p:nvSpPr>
          <p:cNvPr id="14" name="Explosion: 8 Points 13">
            <a:extLst>
              <a:ext uri="{FF2B5EF4-FFF2-40B4-BE49-F238E27FC236}">
                <a16:creationId xmlns:a16="http://schemas.microsoft.com/office/drawing/2014/main" id="{5C94498E-D292-4C5E-8D94-24549FA9AF71}"/>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Oh no she forgot to take her sunscreen!</a:t>
            </a:r>
            <a:endParaRPr lang="en-US" b="1" dirty="0">
              <a:solidFill>
                <a:schemeClr val="tx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54723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sp>
        <p:nvSpPr>
          <p:cNvPr id="14" name="Explosion: 8 Points 13">
            <a:extLst>
              <a:ext uri="{FF2B5EF4-FFF2-40B4-BE49-F238E27FC236}">
                <a16:creationId xmlns:a16="http://schemas.microsoft.com/office/drawing/2014/main" id="{5C94498E-D292-4C5E-8D94-24549FA9AF71}"/>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See the sunscreen is still on the table</a:t>
            </a:r>
            <a:endParaRPr lang="en-US" b="1" dirty="0">
              <a:solidFill>
                <a:schemeClr val="tx1"/>
              </a:solidFill>
              <a:latin typeface="Comic Sans MS" panose="030F0702030302020204" pitchFamily="66" charset="0"/>
              <a:cs typeface="Calibri" panose="020F0502020204030204" pitchFamily="34" charset="0"/>
            </a:endParaRPr>
          </a:p>
        </p:txBody>
      </p:sp>
      <p:sp>
        <p:nvSpPr>
          <p:cNvPr id="15" name="Arrow: Down 14">
            <a:extLst>
              <a:ext uri="{FF2B5EF4-FFF2-40B4-BE49-F238E27FC236}">
                <a16:creationId xmlns:a16="http://schemas.microsoft.com/office/drawing/2014/main" id="{F7EE1B9F-F429-4AFC-A52C-AA5532D8F9A5}"/>
              </a:ext>
            </a:extLst>
          </p:cNvPr>
          <p:cNvSpPr/>
          <p:nvPr/>
        </p:nvSpPr>
        <p:spPr>
          <a:xfrm rot="18021813">
            <a:off x="6461835" y="1397873"/>
            <a:ext cx="227527" cy="130666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50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sp>
        <p:nvSpPr>
          <p:cNvPr id="13" name="Explosion: 8 Points 12">
            <a:extLst>
              <a:ext uri="{FF2B5EF4-FFF2-40B4-BE49-F238E27FC236}">
                <a16:creationId xmlns:a16="http://schemas.microsoft.com/office/drawing/2014/main" id="{6D466C44-9A44-4C28-8DC7-03381BE8E2A9}"/>
              </a:ext>
            </a:extLst>
          </p:cNvPr>
          <p:cNvSpPr/>
          <p:nvPr/>
        </p:nvSpPr>
        <p:spPr>
          <a:xfrm>
            <a:off x="726129" y="251222"/>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Comic Sans MS" panose="030F0702030302020204" pitchFamily="66" charset="0"/>
              <a:cs typeface="Calibri" panose="020F0502020204030204" pitchFamily="34" charset="0"/>
            </a:endParaRPr>
          </a:p>
          <a:p>
            <a:pPr algn="ctr"/>
            <a:endParaRPr lang="en-US" sz="1100" dirty="0">
              <a:solidFill>
                <a:schemeClr val="tx1"/>
              </a:solidFill>
              <a:latin typeface="Comic Sans MS" panose="030F0702030302020204" pitchFamily="66" charset="0"/>
              <a:cs typeface="Calibri" panose="020F0502020204030204" pitchFamily="34" charset="0"/>
            </a:endParaRPr>
          </a:p>
          <a:p>
            <a:pPr algn="ctr"/>
            <a:r>
              <a:rPr lang="en-US" sz="1050" dirty="0">
                <a:solidFill>
                  <a:schemeClr val="tx1"/>
                </a:solidFill>
                <a:latin typeface="Comic Sans MS" panose="030F0702030302020204" pitchFamily="66" charset="0"/>
                <a:cs typeface="Calibri" panose="020F0502020204030204" pitchFamily="34" charset="0"/>
              </a:rPr>
              <a:t>To help you remember that Suzy left her sunscreen at home, this picture will stay at the top of your screen.</a:t>
            </a:r>
          </a:p>
          <a:p>
            <a:pPr algn="ctr"/>
            <a:endParaRPr lang="en-US" b="1" dirty="0">
              <a:solidFill>
                <a:schemeClr val="tx1"/>
              </a:solidFill>
              <a:latin typeface="Comic Sans MS" panose="030F0702030302020204" pitchFamily="66" charset="0"/>
              <a:cs typeface="Calibri" panose="020F0502020204030204" pitchFamily="34" charset="0"/>
            </a:endParaRPr>
          </a:p>
        </p:txBody>
      </p:sp>
      <p:sp>
        <p:nvSpPr>
          <p:cNvPr id="15" name="Arrow: Down 14">
            <a:extLst>
              <a:ext uri="{FF2B5EF4-FFF2-40B4-BE49-F238E27FC236}">
                <a16:creationId xmlns:a16="http://schemas.microsoft.com/office/drawing/2014/main" id="{9BBE954E-25A3-487F-9E88-0048BD0405CB}"/>
              </a:ext>
            </a:extLst>
          </p:cNvPr>
          <p:cNvSpPr/>
          <p:nvPr/>
        </p:nvSpPr>
        <p:spPr>
          <a:xfrm rot="16200000">
            <a:off x="5558354" y="37897"/>
            <a:ext cx="227527" cy="19165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Suzy is now at the beach</a:t>
            </a:r>
          </a:p>
        </p:txBody>
      </p:sp>
    </p:spTree>
    <p:extLst>
      <p:ext uri="{BB962C8B-B14F-4D97-AF65-F5344CB8AC3E}">
        <p14:creationId xmlns:p14="http://schemas.microsoft.com/office/powerpoint/2010/main" val="129532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Do you see that? She is getting a really bad sunburn!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
        <p:nvSpPr>
          <p:cNvPr id="32" name="Arrow: Down 31">
            <a:extLst>
              <a:ext uri="{FF2B5EF4-FFF2-40B4-BE49-F238E27FC236}">
                <a16:creationId xmlns:a16="http://schemas.microsoft.com/office/drawing/2014/main" id="{823C1138-D1BA-469B-9E13-E958A0F4664F}"/>
              </a:ext>
            </a:extLst>
          </p:cNvPr>
          <p:cNvSpPr/>
          <p:nvPr/>
        </p:nvSpPr>
        <p:spPr>
          <a:xfrm rot="6827930">
            <a:off x="2610015" y="1693170"/>
            <a:ext cx="227527" cy="19165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54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Comic Sans MS" panose="030F0702030302020204" pitchFamily="66" charset="0"/>
                <a:cs typeface="Calibri" panose="020F0502020204030204" pitchFamily="34" charset="0"/>
              </a:rPr>
              <a:t>Now that you saw what happened, we will ask you a couple of questions</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Tree>
    <p:extLst>
      <p:ext uri="{BB962C8B-B14F-4D97-AF65-F5344CB8AC3E}">
        <p14:creationId xmlns:p14="http://schemas.microsoft.com/office/powerpoint/2010/main" val="166788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omic Sans MS" panose="030F0702030302020204" pitchFamily="66" charset="0"/>
                <a:cs typeface="Calibri" panose="020F0502020204030204" pitchFamily="34" charset="0"/>
              </a:rPr>
              <a:t>What made </a:t>
            </a:r>
            <a:r>
              <a:rPr lang="en-US" b="1" dirty="0">
                <a:solidFill>
                  <a:schemeClr val="tx1"/>
                </a:solidFill>
                <a:latin typeface="Comic Sans MS" panose="030F0702030302020204" pitchFamily="66" charset="0"/>
                <a:cs typeface="Calibri" panose="020F0502020204030204" pitchFamily="34" charset="0"/>
              </a:rPr>
              <a:t>Suzy’s </a:t>
            </a:r>
            <a:r>
              <a:rPr lang="en-US" b="1">
                <a:solidFill>
                  <a:schemeClr val="tx1"/>
                </a:solidFill>
                <a:latin typeface="Comic Sans MS" panose="030F0702030302020204" pitchFamily="66" charset="0"/>
                <a:cs typeface="Calibri" panose="020F0502020204030204" pitchFamily="34" charset="0"/>
              </a:rPr>
              <a:t>skin  </a:t>
            </a:r>
            <a:r>
              <a:rPr lang="en-US" b="1" dirty="0">
                <a:solidFill>
                  <a:schemeClr val="tx1"/>
                </a:solidFill>
                <a:latin typeface="Comic Sans MS" panose="030F0702030302020204" pitchFamily="66" charset="0"/>
                <a:cs typeface="Calibri" panose="020F0502020204030204" pitchFamily="34" charset="0"/>
              </a:rPr>
              <a:t>burn?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Tree>
    <p:extLst>
      <p:ext uri="{BB962C8B-B14F-4D97-AF65-F5344CB8AC3E}">
        <p14:creationId xmlns:p14="http://schemas.microsoft.com/office/powerpoint/2010/main" val="336113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mic Sans MS" panose="030F0702030302020204" pitchFamily="66" charset="0"/>
                <a:cs typeface="Calibri" panose="020F0502020204030204" pitchFamily="34" charset="0"/>
              </a:rPr>
              <a:t>What burned Suzy’s skin?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Tree>
    <p:extLst>
      <p:ext uri="{BB962C8B-B14F-4D97-AF65-F5344CB8AC3E}">
        <p14:creationId xmlns:p14="http://schemas.microsoft.com/office/powerpoint/2010/main" val="21317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E6DDBE-55AB-49E6-92E6-072B30669CAE}"/>
              </a:ext>
            </a:extLst>
          </p:cNvPr>
          <p:cNvSpPr>
            <a:spLocks noGrp="1"/>
          </p:cNvSpPr>
          <p:nvPr>
            <p:ph type="body" idx="1"/>
          </p:nvPr>
        </p:nvSpPr>
        <p:spPr>
          <a:xfrm>
            <a:off x="1622738" y="833102"/>
            <a:ext cx="5898524" cy="3416400"/>
          </a:xfrm>
        </p:spPr>
        <p:txBody>
          <a:bodyPr>
            <a:normAutofit/>
          </a:bodyPr>
          <a:lstStyle/>
          <a:p>
            <a:pPr marL="114300" indent="0">
              <a:buNone/>
            </a:pPr>
            <a:endParaRPr lang="en-US" sz="2000" i="0" u="none" strike="noStrike" dirty="0">
              <a:solidFill>
                <a:srgbClr val="595959"/>
              </a:solidFill>
              <a:effectLst/>
              <a:latin typeface="Calibri" panose="020F0502020204030204" pitchFamily="34" charset="0"/>
              <a:cs typeface="Calibri" panose="020F0502020204030204" pitchFamily="34" charset="0"/>
            </a:endParaRPr>
          </a:p>
          <a:p>
            <a:pPr marL="114300" indent="0">
              <a:buNone/>
            </a:pPr>
            <a:endParaRPr lang="en-US" sz="2000" dirty="0">
              <a:solidFill>
                <a:srgbClr val="595959"/>
              </a:solidFill>
              <a:latin typeface="Calibri" panose="020F0502020204030204" pitchFamily="34" charset="0"/>
              <a:cs typeface="Calibri" panose="020F0502020204030204" pitchFamily="34" charset="0"/>
            </a:endParaRPr>
          </a:p>
          <a:p>
            <a:pPr marL="114300" indent="0">
              <a:buNone/>
            </a:pPr>
            <a:endParaRPr lang="en-US" sz="2000" i="0" u="none" strike="noStrike" dirty="0">
              <a:solidFill>
                <a:srgbClr val="595959"/>
              </a:solidFill>
              <a:effectLst/>
              <a:latin typeface="Calibri" panose="020F0502020204030204" pitchFamily="34" charset="0"/>
              <a:cs typeface="Calibri" panose="020F0502020204030204" pitchFamily="34" charset="0"/>
            </a:endParaRPr>
          </a:p>
          <a:p>
            <a:pPr marL="114300" indent="0">
              <a:buNone/>
            </a:pPr>
            <a:endParaRPr lang="en-US" sz="2000" dirty="0">
              <a:solidFill>
                <a:srgbClr val="595959"/>
              </a:solidFill>
              <a:latin typeface="Calibri" panose="020F0502020204030204" pitchFamily="34" charset="0"/>
              <a:cs typeface="Calibri" panose="020F0502020204030204" pitchFamily="34" charset="0"/>
            </a:endParaRPr>
          </a:p>
          <a:p>
            <a:pPr marL="114300" indent="0">
              <a:buNone/>
            </a:pPr>
            <a:r>
              <a:rPr lang="en-US" sz="2000" i="0" u="none" strike="noStrike" dirty="0">
                <a:solidFill>
                  <a:srgbClr val="595959"/>
                </a:solidFill>
                <a:effectLst/>
                <a:latin typeface="Calibri" panose="020F0502020204030204" pitchFamily="34" charset="0"/>
                <a:cs typeface="Calibri" panose="020F0502020204030204" pitchFamily="34" charset="0"/>
              </a:rPr>
              <a:t>That is the end of the first scenario. You will now view the second, and last, scenario and be asked some questions about. </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2630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This is Andy</a:t>
            </a:r>
          </a:p>
        </p:txBody>
      </p:sp>
      <p:sp>
        <p:nvSpPr>
          <p:cNvPr id="15" name="Arrow: Down 14">
            <a:extLst>
              <a:ext uri="{FF2B5EF4-FFF2-40B4-BE49-F238E27FC236}">
                <a16:creationId xmlns:a16="http://schemas.microsoft.com/office/drawing/2014/main" id="{41CF1D62-1CDB-49FF-AA73-BA77F408156C}"/>
              </a:ext>
            </a:extLst>
          </p:cNvPr>
          <p:cNvSpPr/>
          <p:nvPr/>
        </p:nvSpPr>
        <p:spPr>
          <a:xfrm rot="4760024">
            <a:off x="4055970" y="276934"/>
            <a:ext cx="227527" cy="206253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This is Suzy</a:t>
            </a:r>
          </a:p>
        </p:txBody>
      </p:sp>
      <p:sp>
        <p:nvSpPr>
          <p:cNvPr id="3" name="Arrow: Down 2">
            <a:extLst>
              <a:ext uri="{FF2B5EF4-FFF2-40B4-BE49-F238E27FC236}">
                <a16:creationId xmlns:a16="http://schemas.microsoft.com/office/drawing/2014/main" id="{D5F33CC8-050F-4F4B-88D4-B739911B25BF}"/>
              </a:ext>
            </a:extLst>
          </p:cNvPr>
          <p:cNvSpPr/>
          <p:nvPr/>
        </p:nvSpPr>
        <p:spPr>
          <a:xfrm rot="5400000">
            <a:off x="3256389" y="912642"/>
            <a:ext cx="227527" cy="158803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606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And this is Andy’s basement window</a:t>
            </a:r>
          </a:p>
        </p:txBody>
      </p:sp>
      <p:sp>
        <p:nvSpPr>
          <p:cNvPr id="15" name="Arrow: Down 14">
            <a:extLst>
              <a:ext uri="{FF2B5EF4-FFF2-40B4-BE49-F238E27FC236}">
                <a16:creationId xmlns:a16="http://schemas.microsoft.com/office/drawing/2014/main" id="{41CF1D62-1CDB-49FF-AA73-BA77F408156C}"/>
              </a:ext>
            </a:extLst>
          </p:cNvPr>
          <p:cNvSpPr/>
          <p:nvPr/>
        </p:nvSpPr>
        <p:spPr>
          <a:xfrm rot="2837527">
            <a:off x="6024141" y="1022138"/>
            <a:ext cx="227527" cy="111399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459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the latch on the window?</a:t>
            </a:r>
          </a:p>
        </p:txBody>
      </p:sp>
      <p:sp>
        <p:nvSpPr>
          <p:cNvPr id="15" name="Arrow: Down 14">
            <a:extLst>
              <a:ext uri="{FF2B5EF4-FFF2-40B4-BE49-F238E27FC236}">
                <a16:creationId xmlns:a16="http://schemas.microsoft.com/office/drawing/2014/main" id="{41CF1D62-1CDB-49FF-AA73-BA77F408156C}"/>
              </a:ext>
            </a:extLst>
          </p:cNvPr>
          <p:cNvSpPr/>
          <p:nvPr/>
        </p:nvSpPr>
        <p:spPr>
          <a:xfrm rot="1996418">
            <a:off x="5878410" y="952428"/>
            <a:ext cx="214047" cy="151654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D4921878-4E75-4F9E-86E6-706A41E3A7D2}"/>
              </a:ext>
            </a:extLst>
          </p:cNvPr>
          <p:cNvSpPr/>
          <p:nvPr/>
        </p:nvSpPr>
        <p:spPr>
          <a:xfrm rot="1561431">
            <a:off x="6009002" y="1045005"/>
            <a:ext cx="214047" cy="123702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48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It is broken!</a:t>
            </a:r>
          </a:p>
        </p:txBody>
      </p:sp>
      <p:sp>
        <p:nvSpPr>
          <p:cNvPr id="15" name="Arrow: Down 14">
            <a:extLst>
              <a:ext uri="{FF2B5EF4-FFF2-40B4-BE49-F238E27FC236}">
                <a16:creationId xmlns:a16="http://schemas.microsoft.com/office/drawing/2014/main" id="{41CF1D62-1CDB-49FF-AA73-BA77F408156C}"/>
              </a:ext>
            </a:extLst>
          </p:cNvPr>
          <p:cNvSpPr/>
          <p:nvPr/>
        </p:nvSpPr>
        <p:spPr>
          <a:xfrm rot="1996418">
            <a:off x="5878410" y="952428"/>
            <a:ext cx="214047" cy="151654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D4921878-4E75-4F9E-86E6-706A41E3A7D2}"/>
              </a:ext>
            </a:extLst>
          </p:cNvPr>
          <p:cNvSpPr/>
          <p:nvPr/>
        </p:nvSpPr>
        <p:spPr>
          <a:xfrm rot="1561431">
            <a:off x="6009002" y="1045005"/>
            <a:ext cx="214047" cy="123702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348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Andy needs to fix the latch on his basement window</a:t>
            </a:r>
          </a:p>
        </p:txBody>
      </p:sp>
    </p:spTree>
    <p:extLst>
      <p:ext uri="{BB962C8B-B14F-4D97-AF65-F5344CB8AC3E}">
        <p14:creationId xmlns:p14="http://schemas.microsoft.com/office/powerpoint/2010/main" val="3241834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pic>
        <p:nvPicPr>
          <p:cNvPr id="150" name="Google Shape;150;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51" name="Google Shape;151;p30"/>
          <p:cNvSpPr/>
          <p:nvPr/>
        </p:nvSpPr>
        <p:spPr>
          <a:xfrm>
            <a:off x="1550825" y="277312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2" name="Google Shape;152;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3" name="Google Shape;153;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4" name="Google Shape;154;p30"/>
          <p:cNvPicPr preferRelativeResize="0"/>
          <p:nvPr/>
        </p:nvPicPr>
        <p:blipFill rotWithShape="1">
          <a:blip r:embed="rId4">
            <a:alphaModFix/>
          </a:blip>
          <a:srcRect l="28703"/>
          <a:stretch/>
        </p:blipFill>
        <p:spPr>
          <a:xfrm>
            <a:off x="4644150" y="1370875"/>
            <a:ext cx="2168900" cy="2028000"/>
          </a:xfrm>
          <a:prstGeom prst="rect">
            <a:avLst/>
          </a:prstGeom>
          <a:noFill/>
          <a:ln>
            <a:noFill/>
          </a:ln>
        </p:spPr>
      </p:pic>
      <p:sp>
        <p:nvSpPr>
          <p:cNvPr id="155" name="Google Shape;155;p30"/>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56;p30"/>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57;p30"/>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58;p30"/>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59;p30"/>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60" name="Google Shape;160;p30"/>
          <p:cNvPicPr preferRelativeResize="0"/>
          <p:nvPr/>
        </p:nvPicPr>
        <p:blipFill>
          <a:blip r:embed="rId5">
            <a:alphaModFix/>
          </a:blip>
          <a:stretch>
            <a:fillRect/>
          </a:stretch>
        </p:blipFill>
        <p:spPr>
          <a:xfrm>
            <a:off x="4070088" y="1007592"/>
            <a:ext cx="1705250" cy="3358551"/>
          </a:xfrm>
          <a:prstGeom prst="rect">
            <a:avLst/>
          </a:prstGeom>
          <a:noFill/>
          <a:ln>
            <a:noFill/>
          </a:ln>
        </p:spPr>
      </p:pic>
      <p:sp>
        <p:nvSpPr>
          <p:cNvPr id="161" name="Google Shape;161;p30"/>
          <p:cNvSpPr/>
          <p:nvPr/>
        </p:nvSpPr>
        <p:spPr>
          <a:xfrm rot="4796927">
            <a:off x="4490540" y="2715794"/>
            <a:ext cx="345503" cy="69497"/>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62;p30"/>
          <p:cNvSpPr/>
          <p:nvPr/>
        </p:nvSpPr>
        <p:spPr>
          <a:xfrm rot="-322438">
            <a:off x="4867189" y="3077549"/>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63;p30"/>
          <p:cNvSpPr txBox="1"/>
          <p:nvPr/>
        </p:nvSpPr>
        <p:spPr>
          <a:xfrm>
            <a:off x="4779213" y="3243217"/>
            <a:ext cx="247200" cy="169800"/>
          </a:xfrm>
          <a:prstGeom prst="rect">
            <a:avLst/>
          </a:prstGeom>
          <a:solidFill>
            <a:srgbClr val="7C7C7C"/>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Explosion: 8 Points 16">
            <a:extLst>
              <a:ext uri="{FF2B5EF4-FFF2-40B4-BE49-F238E27FC236}">
                <a16:creationId xmlns:a16="http://schemas.microsoft.com/office/drawing/2014/main" id="{7D006CF7-71C0-4580-A862-FEF66D238BB5}"/>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Andy takes the latch off the window so he can fix 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pic>
        <p:nvPicPr>
          <p:cNvPr id="150" name="Google Shape;150;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51" name="Google Shape;151;p30"/>
          <p:cNvSpPr/>
          <p:nvPr/>
        </p:nvSpPr>
        <p:spPr>
          <a:xfrm>
            <a:off x="1550825" y="277312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2" name="Google Shape;152;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3" name="Google Shape;153;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4" name="Google Shape;154;p30"/>
          <p:cNvPicPr preferRelativeResize="0"/>
          <p:nvPr/>
        </p:nvPicPr>
        <p:blipFill rotWithShape="1">
          <a:blip r:embed="rId4">
            <a:alphaModFix/>
          </a:blip>
          <a:srcRect l="28703"/>
          <a:stretch/>
        </p:blipFill>
        <p:spPr>
          <a:xfrm>
            <a:off x="4644150" y="1370875"/>
            <a:ext cx="2168900" cy="2028000"/>
          </a:xfrm>
          <a:prstGeom prst="rect">
            <a:avLst/>
          </a:prstGeom>
          <a:noFill/>
          <a:ln>
            <a:noFill/>
          </a:ln>
        </p:spPr>
      </p:pic>
      <p:sp>
        <p:nvSpPr>
          <p:cNvPr id="155" name="Google Shape;155;p30"/>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56;p30"/>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57;p30"/>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58;p30"/>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59;p30"/>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60" name="Google Shape;160;p30"/>
          <p:cNvPicPr preferRelativeResize="0"/>
          <p:nvPr/>
        </p:nvPicPr>
        <p:blipFill>
          <a:blip r:embed="rId5">
            <a:alphaModFix/>
          </a:blip>
          <a:stretch>
            <a:fillRect/>
          </a:stretch>
        </p:blipFill>
        <p:spPr>
          <a:xfrm>
            <a:off x="4070088" y="1007592"/>
            <a:ext cx="1705250" cy="3358551"/>
          </a:xfrm>
          <a:prstGeom prst="rect">
            <a:avLst/>
          </a:prstGeom>
          <a:noFill/>
          <a:ln>
            <a:noFill/>
          </a:ln>
        </p:spPr>
      </p:pic>
      <p:sp>
        <p:nvSpPr>
          <p:cNvPr id="161" name="Google Shape;161;p30"/>
          <p:cNvSpPr/>
          <p:nvPr/>
        </p:nvSpPr>
        <p:spPr>
          <a:xfrm rot="4796927">
            <a:off x="4490540" y="2715794"/>
            <a:ext cx="345503" cy="69497"/>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62;p30"/>
          <p:cNvSpPr/>
          <p:nvPr/>
        </p:nvSpPr>
        <p:spPr>
          <a:xfrm rot="-322438">
            <a:off x="4867189" y="3077549"/>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63;p30"/>
          <p:cNvSpPr txBox="1"/>
          <p:nvPr/>
        </p:nvSpPr>
        <p:spPr>
          <a:xfrm>
            <a:off x="4779213" y="3243217"/>
            <a:ext cx="247200" cy="169800"/>
          </a:xfrm>
          <a:prstGeom prst="rect">
            <a:avLst/>
          </a:prstGeom>
          <a:solidFill>
            <a:srgbClr val="7C7C7C"/>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Explosion: 8 Points 16">
            <a:extLst>
              <a:ext uri="{FF2B5EF4-FFF2-40B4-BE49-F238E27FC236}">
                <a16:creationId xmlns:a16="http://schemas.microsoft.com/office/drawing/2014/main" id="{7D006CF7-71C0-4580-A862-FEF66D238BB5}"/>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Andy is holding the latch</a:t>
            </a:r>
          </a:p>
        </p:txBody>
      </p:sp>
      <p:sp>
        <p:nvSpPr>
          <p:cNvPr id="18" name="Arrow: Down 17">
            <a:extLst>
              <a:ext uri="{FF2B5EF4-FFF2-40B4-BE49-F238E27FC236}">
                <a16:creationId xmlns:a16="http://schemas.microsoft.com/office/drawing/2014/main" id="{643E6A37-7DFC-4235-B03B-06997DE421A7}"/>
              </a:ext>
            </a:extLst>
          </p:cNvPr>
          <p:cNvSpPr/>
          <p:nvPr/>
        </p:nvSpPr>
        <p:spPr>
          <a:xfrm rot="2719210">
            <a:off x="5474078" y="745432"/>
            <a:ext cx="214047" cy="230970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C79B4795-C7FF-4051-9391-E191E9D8F9C3}"/>
              </a:ext>
            </a:extLst>
          </p:cNvPr>
          <p:cNvSpPr/>
          <p:nvPr/>
        </p:nvSpPr>
        <p:spPr>
          <a:xfrm rot="2123370">
            <a:off x="5625276" y="833936"/>
            <a:ext cx="214047" cy="240980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309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sp>
        <p:nvSpPr>
          <p:cNvPr id="220" name="Google Shape;220;p34"/>
          <p:cNvSpPr/>
          <p:nvPr/>
        </p:nvSpPr>
        <p:spPr>
          <a:xfrm>
            <a:off x="5179275" y="2481763"/>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154;p30">
            <a:extLst>
              <a:ext uri="{FF2B5EF4-FFF2-40B4-BE49-F238E27FC236}">
                <a16:creationId xmlns:a16="http://schemas.microsoft.com/office/drawing/2014/main" id="{2CAF8004-B250-4C69-B582-3DD8DCB7A9A7}"/>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59" name="Google Shape;206;p34">
            <a:extLst>
              <a:ext uri="{FF2B5EF4-FFF2-40B4-BE49-F238E27FC236}">
                <a16:creationId xmlns:a16="http://schemas.microsoft.com/office/drawing/2014/main" id="{9659CEC5-EE76-4F86-966D-A2EF0D5F1197}"/>
              </a:ext>
            </a:extLst>
          </p:cNvPr>
          <p:cNvGrpSpPr/>
          <p:nvPr/>
        </p:nvGrpSpPr>
        <p:grpSpPr>
          <a:xfrm>
            <a:off x="4659479" y="1352102"/>
            <a:ext cx="765000" cy="2243823"/>
            <a:chOff x="4643165" y="1347431"/>
            <a:chExt cx="765000" cy="2272226"/>
          </a:xfrm>
        </p:grpSpPr>
        <p:sp>
          <p:nvSpPr>
            <p:cNvPr id="60" name="Google Shape;207;p34">
              <a:extLst>
                <a:ext uri="{FF2B5EF4-FFF2-40B4-BE49-F238E27FC236}">
                  <a16:creationId xmlns:a16="http://schemas.microsoft.com/office/drawing/2014/main" id="{3F68CC81-8F87-4925-8F07-6FFC478D3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8;p34">
              <a:extLst>
                <a:ext uri="{FF2B5EF4-FFF2-40B4-BE49-F238E27FC236}">
                  <a16:creationId xmlns:a16="http://schemas.microsoft.com/office/drawing/2014/main" id="{72C8BE72-340A-4DD3-9092-4EFE71AEBD9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09;p34">
              <a:extLst>
                <a:ext uri="{FF2B5EF4-FFF2-40B4-BE49-F238E27FC236}">
                  <a16:creationId xmlns:a16="http://schemas.microsoft.com/office/drawing/2014/main" id="{CC1D0252-7CD8-4224-95CB-AF67A5FB0C3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0;p34">
              <a:extLst>
                <a:ext uri="{FF2B5EF4-FFF2-40B4-BE49-F238E27FC236}">
                  <a16:creationId xmlns:a16="http://schemas.microsoft.com/office/drawing/2014/main" id="{D9A422E3-7C39-4CA8-87FD-20CB7D3C6F0A}"/>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34">
              <a:extLst>
                <a:ext uri="{FF2B5EF4-FFF2-40B4-BE49-F238E27FC236}">
                  <a16:creationId xmlns:a16="http://schemas.microsoft.com/office/drawing/2014/main" id="{E13E8784-2E67-418A-A76D-280F1FA6D72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2;p34">
              <a:extLst>
                <a:ext uri="{FF2B5EF4-FFF2-40B4-BE49-F238E27FC236}">
                  <a16:creationId xmlns:a16="http://schemas.microsoft.com/office/drawing/2014/main" id="{1987980D-C185-4CA3-AD9F-985E86E378D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13;p34">
            <a:extLst>
              <a:ext uri="{FF2B5EF4-FFF2-40B4-BE49-F238E27FC236}">
                <a16:creationId xmlns:a16="http://schemas.microsoft.com/office/drawing/2014/main" id="{AFE8FD3A-19DF-4CBB-A6B4-876F97FBC1B2}"/>
              </a:ext>
            </a:extLst>
          </p:cNvPr>
          <p:cNvGrpSpPr/>
          <p:nvPr/>
        </p:nvGrpSpPr>
        <p:grpSpPr>
          <a:xfrm flipH="1">
            <a:off x="6064354" y="1348879"/>
            <a:ext cx="765000" cy="2243823"/>
            <a:chOff x="4643165" y="1347431"/>
            <a:chExt cx="765000" cy="2272226"/>
          </a:xfrm>
        </p:grpSpPr>
        <p:sp>
          <p:nvSpPr>
            <p:cNvPr id="67" name="Google Shape;214;p34">
              <a:extLst>
                <a:ext uri="{FF2B5EF4-FFF2-40B4-BE49-F238E27FC236}">
                  <a16:creationId xmlns:a16="http://schemas.microsoft.com/office/drawing/2014/main" id="{C4623803-B5D7-4154-9D75-EF6AEFFE240E}"/>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5;p34">
              <a:extLst>
                <a:ext uri="{FF2B5EF4-FFF2-40B4-BE49-F238E27FC236}">
                  <a16:creationId xmlns:a16="http://schemas.microsoft.com/office/drawing/2014/main" id="{67C51460-A60F-41FC-81D9-D81E9C4EE6D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6;p34">
              <a:extLst>
                <a:ext uri="{FF2B5EF4-FFF2-40B4-BE49-F238E27FC236}">
                  <a16:creationId xmlns:a16="http://schemas.microsoft.com/office/drawing/2014/main" id="{E58952AB-E0A4-44B0-8F06-00ED71CA0B3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7;p34">
              <a:extLst>
                <a:ext uri="{FF2B5EF4-FFF2-40B4-BE49-F238E27FC236}">
                  <a16:creationId xmlns:a16="http://schemas.microsoft.com/office/drawing/2014/main" id="{69DF2285-1003-4626-B15F-E6C22FD9D9A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p34">
              <a:extLst>
                <a:ext uri="{FF2B5EF4-FFF2-40B4-BE49-F238E27FC236}">
                  <a16:creationId xmlns:a16="http://schemas.microsoft.com/office/drawing/2014/main" id="{1406758F-7BCE-4B13-B134-9E07CAFB7C7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p34">
              <a:extLst>
                <a:ext uri="{FF2B5EF4-FFF2-40B4-BE49-F238E27FC236}">
                  <a16:creationId xmlns:a16="http://schemas.microsoft.com/office/drawing/2014/main" id="{8A3D3099-15FE-47A3-A4DE-AE9ACBAEE042}"/>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3" name="Google Shape;220;p34">
            <a:extLst>
              <a:ext uri="{FF2B5EF4-FFF2-40B4-BE49-F238E27FC236}">
                <a16:creationId xmlns:a16="http://schemas.microsoft.com/office/drawing/2014/main" id="{9803FD22-56A1-4D18-96FF-7977A22E655F}"/>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E3A8028B-F465-4A3F-B241-D679F33FB960}"/>
              </a:ext>
            </a:extLst>
          </p:cNvPr>
          <p:cNvPicPr>
            <a:picLocks noChangeAspect="1"/>
          </p:cNvPicPr>
          <p:nvPr/>
        </p:nvPicPr>
        <p:blipFill>
          <a:blip r:embed="rId6"/>
          <a:stretch>
            <a:fillRect/>
          </a:stretch>
        </p:blipFill>
        <p:spPr>
          <a:xfrm>
            <a:off x="3166090" y="1404592"/>
            <a:ext cx="1707028" cy="3359187"/>
          </a:xfrm>
          <a:prstGeom prst="rect">
            <a:avLst/>
          </a:prstGeom>
        </p:spPr>
      </p:pic>
      <p:sp>
        <p:nvSpPr>
          <p:cNvPr id="28" name="Explosion: 8 Points 27">
            <a:extLst>
              <a:ext uri="{FF2B5EF4-FFF2-40B4-BE49-F238E27FC236}">
                <a16:creationId xmlns:a16="http://schemas.microsoft.com/office/drawing/2014/main" id="{23079023-F23B-44BC-8F1C-F34F7E2CB30F}"/>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He is now going to fix the latch in his workshop</a:t>
            </a:r>
          </a:p>
        </p:txBody>
      </p:sp>
    </p:spTree>
    <p:extLst>
      <p:ext uri="{BB962C8B-B14F-4D97-AF65-F5344CB8AC3E}">
        <p14:creationId xmlns:p14="http://schemas.microsoft.com/office/powerpoint/2010/main" val="315252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sp>
        <p:nvSpPr>
          <p:cNvPr id="220" name="Google Shape;220;p34"/>
          <p:cNvSpPr/>
          <p:nvPr/>
        </p:nvSpPr>
        <p:spPr>
          <a:xfrm>
            <a:off x="5179275" y="2481763"/>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154;p30">
            <a:extLst>
              <a:ext uri="{FF2B5EF4-FFF2-40B4-BE49-F238E27FC236}">
                <a16:creationId xmlns:a16="http://schemas.microsoft.com/office/drawing/2014/main" id="{2CAF8004-B250-4C69-B582-3DD8DCB7A9A7}"/>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59" name="Google Shape;206;p34">
            <a:extLst>
              <a:ext uri="{FF2B5EF4-FFF2-40B4-BE49-F238E27FC236}">
                <a16:creationId xmlns:a16="http://schemas.microsoft.com/office/drawing/2014/main" id="{9659CEC5-EE76-4F86-966D-A2EF0D5F1197}"/>
              </a:ext>
            </a:extLst>
          </p:cNvPr>
          <p:cNvGrpSpPr/>
          <p:nvPr/>
        </p:nvGrpSpPr>
        <p:grpSpPr>
          <a:xfrm>
            <a:off x="4659479" y="1352102"/>
            <a:ext cx="765000" cy="2243823"/>
            <a:chOff x="4643165" y="1347431"/>
            <a:chExt cx="765000" cy="2272226"/>
          </a:xfrm>
        </p:grpSpPr>
        <p:sp>
          <p:nvSpPr>
            <p:cNvPr id="60" name="Google Shape;207;p34">
              <a:extLst>
                <a:ext uri="{FF2B5EF4-FFF2-40B4-BE49-F238E27FC236}">
                  <a16:creationId xmlns:a16="http://schemas.microsoft.com/office/drawing/2014/main" id="{3F68CC81-8F87-4925-8F07-6FFC478D3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8;p34">
              <a:extLst>
                <a:ext uri="{FF2B5EF4-FFF2-40B4-BE49-F238E27FC236}">
                  <a16:creationId xmlns:a16="http://schemas.microsoft.com/office/drawing/2014/main" id="{72C8BE72-340A-4DD3-9092-4EFE71AEBD9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09;p34">
              <a:extLst>
                <a:ext uri="{FF2B5EF4-FFF2-40B4-BE49-F238E27FC236}">
                  <a16:creationId xmlns:a16="http://schemas.microsoft.com/office/drawing/2014/main" id="{CC1D0252-7CD8-4224-95CB-AF67A5FB0C3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0;p34">
              <a:extLst>
                <a:ext uri="{FF2B5EF4-FFF2-40B4-BE49-F238E27FC236}">
                  <a16:creationId xmlns:a16="http://schemas.microsoft.com/office/drawing/2014/main" id="{D9A422E3-7C39-4CA8-87FD-20CB7D3C6F0A}"/>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34">
              <a:extLst>
                <a:ext uri="{FF2B5EF4-FFF2-40B4-BE49-F238E27FC236}">
                  <a16:creationId xmlns:a16="http://schemas.microsoft.com/office/drawing/2014/main" id="{E13E8784-2E67-418A-A76D-280F1FA6D72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2;p34">
              <a:extLst>
                <a:ext uri="{FF2B5EF4-FFF2-40B4-BE49-F238E27FC236}">
                  <a16:creationId xmlns:a16="http://schemas.microsoft.com/office/drawing/2014/main" id="{1987980D-C185-4CA3-AD9F-985E86E378D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13;p34">
            <a:extLst>
              <a:ext uri="{FF2B5EF4-FFF2-40B4-BE49-F238E27FC236}">
                <a16:creationId xmlns:a16="http://schemas.microsoft.com/office/drawing/2014/main" id="{AFE8FD3A-19DF-4CBB-A6B4-876F97FBC1B2}"/>
              </a:ext>
            </a:extLst>
          </p:cNvPr>
          <p:cNvGrpSpPr/>
          <p:nvPr/>
        </p:nvGrpSpPr>
        <p:grpSpPr>
          <a:xfrm flipH="1">
            <a:off x="6064354" y="1348879"/>
            <a:ext cx="765000" cy="2243823"/>
            <a:chOff x="4643165" y="1347431"/>
            <a:chExt cx="765000" cy="2272226"/>
          </a:xfrm>
        </p:grpSpPr>
        <p:sp>
          <p:nvSpPr>
            <p:cNvPr id="67" name="Google Shape;214;p34">
              <a:extLst>
                <a:ext uri="{FF2B5EF4-FFF2-40B4-BE49-F238E27FC236}">
                  <a16:creationId xmlns:a16="http://schemas.microsoft.com/office/drawing/2014/main" id="{C4623803-B5D7-4154-9D75-EF6AEFFE240E}"/>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5;p34">
              <a:extLst>
                <a:ext uri="{FF2B5EF4-FFF2-40B4-BE49-F238E27FC236}">
                  <a16:creationId xmlns:a16="http://schemas.microsoft.com/office/drawing/2014/main" id="{67C51460-A60F-41FC-81D9-D81E9C4EE6D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6;p34">
              <a:extLst>
                <a:ext uri="{FF2B5EF4-FFF2-40B4-BE49-F238E27FC236}">
                  <a16:creationId xmlns:a16="http://schemas.microsoft.com/office/drawing/2014/main" id="{E58952AB-E0A4-44B0-8F06-00ED71CA0B3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7;p34">
              <a:extLst>
                <a:ext uri="{FF2B5EF4-FFF2-40B4-BE49-F238E27FC236}">
                  <a16:creationId xmlns:a16="http://schemas.microsoft.com/office/drawing/2014/main" id="{69DF2285-1003-4626-B15F-E6C22FD9D9A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p34">
              <a:extLst>
                <a:ext uri="{FF2B5EF4-FFF2-40B4-BE49-F238E27FC236}">
                  <a16:creationId xmlns:a16="http://schemas.microsoft.com/office/drawing/2014/main" id="{1406758F-7BCE-4B13-B134-9E07CAFB7C7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p34">
              <a:extLst>
                <a:ext uri="{FF2B5EF4-FFF2-40B4-BE49-F238E27FC236}">
                  <a16:creationId xmlns:a16="http://schemas.microsoft.com/office/drawing/2014/main" id="{8A3D3099-15FE-47A3-A4DE-AE9ACBAEE042}"/>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3" name="Google Shape;220;p34">
            <a:extLst>
              <a:ext uri="{FF2B5EF4-FFF2-40B4-BE49-F238E27FC236}">
                <a16:creationId xmlns:a16="http://schemas.microsoft.com/office/drawing/2014/main" id="{9803FD22-56A1-4D18-96FF-7977A22E655F}"/>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E3A8028B-F465-4A3F-B241-D679F33FB960}"/>
              </a:ext>
            </a:extLst>
          </p:cNvPr>
          <p:cNvPicPr>
            <a:picLocks noChangeAspect="1"/>
          </p:cNvPicPr>
          <p:nvPr/>
        </p:nvPicPr>
        <p:blipFill>
          <a:blip r:embed="rId6"/>
          <a:stretch>
            <a:fillRect/>
          </a:stretch>
        </p:blipFill>
        <p:spPr>
          <a:xfrm>
            <a:off x="3166090" y="1404592"/>
            <a:ext cx="1707028" cy="3359187"/>
          </a:xfrm>
          <a:prstGeom prst="rect">
            <a:avLst/>
          </a:prstGeom>
        </p:spPr>
      </p:pic>
      <p:sp>
        <p:nvSpPr>
          <p:cNvPr id="28" name="Explosion: 8 Points 27">
            <a:extLst>
              <a:ext uri="{FF2B5EF4-FFF2-40B4-BE49-F238E27FC236}">
                <a16:creationId xmlns:a16="http://schemas.microsoft.com/office/drawing/2014/main" id="{23079023-F23B-44BC-8F1C-F34F7E2CB30F}"/>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But oh no it looks like the window is open!</a:t>
            </a:r>
          </a:p>
        </p:txBody>
      </p:sp>
    </p:spTree>
    <p:extLst>
      <p:ext uri="{BB962C8B-B14F-4D97-AF65-F5344CB8AC3E}">
        <p14:creationId xmlns:p14="http://schemas.microsoft.com/office/powerpoint/2010/main" val="3610816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35"/>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0" name="Google Shape;154;p30">
            <a:extLst>
              <a:ext uri="{FF2B5EF4-FFF2-40B4-BE49-F238E27FC236}">
                <a16:creationId xmlns:a16="http://schemas.microsoft.com/office/drawing/2014/main" id="{F7985F05-2089-40EB-8C63-0BD21C550960}"/>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27" name="Google Shape;206;p34">
            <a:extLst>
              <a:ext uri="{FF2B5EF4-FFF2-40B4-BE49-F238E27FC236}">
                <a16:creationId xmlns:a16="http://schemas.microsoft.com/office/drawing/2014/main" id="{8AED804C-CE3A-4E2B-9C34-E30EE7ED4B0E}"/>
              </a:ext>
            </a:extLst>
          </p:cNvPr>
          <p:cNvGrpSpPr/>
          <p:nvPr/>
        </p:nvGrpSpPr>
        <p:grpSpPr>
          <a:xfrm flipH="1">
            <a:off x="3788229" y="1374075"/>
            <a:ext cx="854946" cy="2243823"/>
            <a:chOff x="4643165" y="1347431"/>
            <a:chExt cx="765000" cy="2272226"/>
          </a:xfrm>
        </p:grpSpPr>
        <p:sp>
          <p:nvSpPr>
            <p:cNvPr id="28" name="Google Shape;207;p34">
              <a:extLst>
                <a:ext uri="{FF2B5EF4-FFF2-40B4-BE49-F238E27FC236}">
                  <a16:creationId xmlns:a16="http://schemas.microsoft.com/office/drawing/2014/main" id="{B2D65786-6003-4B10-9722-F7B244A044D8}"/>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08;p34">
              <a:extLst>
                <a:ext uri="{FF2B5EF4-FFF2-40B4-BE49-F238E27FC236}">
                  <a16:creationId xmlns:a16="http://schemas.microsoft.com/office/drawing/2014/main" id="{3C716EBD-F1F3-47E7-B8B8-9BDAB4066FD6}"/>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09;p34">
              <a:extLst>
                <a:ext uri="{FF2B5EF4-FFF2-40B4-BE49-F238E27FC236}">
                  <a16:creationId xmlns:a16="http://schemas.microsoft.com/office/drawing/2014/main" id="{3AB574B8-3CD3-4B98-B8EC-1C34D8403D2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10;p34">
              <a:extLst>
                <a:ext uri="{FF2B5EF4-FFF2-40B4-BE49-F238E27FC236}">
                  <a16:creationId xmlns:a16="http://schemas.microsoft.com/office/drawing/2014/main" id="{EF62745D-8E69-4325-B7B1-9814C6DA0F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1;p34">
              <a:extLst>
                <a:ext uri="{FF2B5EF4-FFF2-40B4-BE49-F238E27FC236}">
                  <a16:creationId xmlns:a16="http://schemas.microsoft.com/office/drawing/2014/main" id="{24C80680-571B-42A0-8711-5B832B0DB59D}"/>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2;p34">
              <a:extLst>
                <a:ext uri="{FF2B5EF4-FFF2-40B4-BE49-F238E27FC236}">
                  <a16:creationId xmlns:a16="http://schemas.microsoft.com/office/drawing/2014/main" id="{31EFE2F1-BAE4-4347-BF29-F0EAA7871897}"/>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9" name="Google Shape;213;p34">
            <a:extLst>
              <a:ext uri="{FF2B5EF4-FFF2-40B4-BE49-F238E27FC236}">
                <a16:creationId xmlns:a16="http://schemas.microsoft.com/office/drawing/2014/main" id="{06803B30-2BB6-452B-A39A-56252DC00440}"/>
              </a:ext>
            </a:extLst>
          </p:cNvPr>
          <p:cNvGrpSpPr/>
          <p:nvPr/>
        </p:nvGrpSpPr>
        <p:grpSpPr>
          <a:xfrm>
            <a:off x="6813049" y="1370852"/>
            <a:ext cx="854947" cy="2243823"/>
            <a:chOff x="4643165" y="1347431"/>
            <a:chExt cx="765000" cy="2272226"/>
          </a:xfrm>
        </p:grpSpPr>
        <p:sp>
          <p:nvSpPr>
            <p:cNvPr id="40" name="Google Shape;214;p34">
              <a:extLst>
                <a:ext uri="{FF2B5EF4-FFF2-40B4-BE49-F238E27FC236}">
                  <a16:creationId xmlns:a16="http://schemas.microsoft.com/office/drawing/2014/main" id="{F60C8219-481C-4C3F-B4FB-79A9F977693D}"/>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5;p34">
              <a:extLst>
                <a:ext uri="{FF2B5EF4-FFF2-40B4-BE49-F238E27FC236}">
                  <a16:creationId xmlns:a16="http://schemas.microsoft.com/office/drawing/2014/main" id="{7773F4A1-18FC-436B-B470-3B8F30C5986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6;p34">
              <a:extLst>
                <a:ext uri="{FF2B5EF4-FFF2-40B4-BE49-F238E27FC236}">
                  <a16:creationId xmlns:a16="http://schemas.microsoft.com/office/drawing/2014/main" id="{12DA7757-0598-4A22-8C81-A4622FC11D88}"/>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7;p34">
              <a:extLst>
                <a:ext uri="{FF2B5EF4-FFF2-40B4-BE49-F238E27FC236}">
                  <a16:creationId xmlns:a16="http://schemas.microsoft.com/office/drawing/2014/main" id="{0771C168-A8E8-4946-BCDC-0BCA3A59DCCE}"/>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8;p34">
              <a:extLst>
                <a:ext uri="{FF2B5EF4-FFF2-40B4-BE49-F238E27FC236}">
                  <a16:creationId xmlns:a16="http://schemas.microsoft.com/office/drawing/2014/main" id="{DD85A5E3-C772-499E-937C-33EE8D846D2D}"/>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9;p34">
              <a:extLst>
                <a:ext uri="{FF2B5EF4-FFF2-40B4-BE49-F238E27FC236}">
                  <a16:creationId xmlns:a16="http://schemas.microsoft.com/office/drawing/2014/main" id="{96B1E11E-287B-4C6C-8766-155A1FD74FCB}"/>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4" name="Picture 23">
            <a:extLst>
              <a:ext uri="{FF2B5EF4-FFF2-40B4-BE49-F238E27FC236}">
                <a16:creationId xmlns:a16="http://schemas.microsoft.com/office/drawing/2014/main" id="{B7064659-5DB6-4C0D-800A-150AEC1A847F}"/>
              </a:ext>
            </a:extLst>
          </p:cNvPr>
          <p:cNvPicPr>
            <a:picLocks noChangeAspect="1"/>
          </p:cNvPicPr>
          <p:nvPr/>
        </p:nvPicPr>
        <p:blipFill>
          <a:blip r:embed="rId6"/>
          <a:stretch>
            <a:fillRect/>
          </a:stretch>
        </p:blipFill>
        <p:spPr>
          <a:xfrm>
            <a:off x="3166090" y="1404592"/>
            <a:ext cx="1707028" cy="3359187"/>
          </a:xfrm>
          <a:prstGeom prst="rect">
            <a:avLst/>
          </a:prstGeom>
        </p:spPr>
      </p:pic>
      <p:sp>
        <p:nvSpPr>
          <p:cNvPr id="25" name="Explosion: 8 Points 24">
            <a:extLst>
              <a:ext uri="{FF2B5EF4-FFF2-40B4-BE49-F238E27FC236}">
                <a16:creationId xmlns:a16="http://schemas.microsoft.com/office/drawing/2014/main" id="{F0FE6E50-803B-4C94-B2E6-E7A362D690E6}"/>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window is open!</a:t>
            </a:r>
          </a:p>
        </p:txBody>
      </p:sp>
    </p:spTree>
    <p:extLst>
      <p:ext uri="{BB962C8B-B14F-4D97-AF65-F5344CB8AC3E}">
        <p14:creationId xmlns:p14="http://schemas.microsoft.com/office/powerpoint/2010/main" val="2153020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sp>
        <p:nvSpPr>
          <p:cNvPr id="220" name="Google Shape;220;p34"/>
          <p:cNvSpPr/>
          <p:nvPr/>
        </p:nvSpPr>
        <p:spPr>
          <a:xfrm>
            <a:off x="5179275" y="2481763"/>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154;p30">
            <a:extLst>
              <a:ext uri="{FF2B5EF4-FFF2-40B4-BE49-F238E27FC236}">
                <a16:creationId xmlns:a16="http://schemas.microsoft.com/office/drawing/2014/main" id="{2CAF8004-B250-4C69-B582-3DD8DCB7A9A7}"/>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59" name="Google Shape;206;p34">
            <a:extLst>
              <a:ext uri="{FF2B5EF4-FFF2-40B4-BE49-F238E27FC236}">
                <a16:creationId xmlns:a16="http://schemas.microsoft.com/office/drawing/2014/main" id="{9659CEC5-EE76-4F86-966D-A2EF0D5F1197}"/>
              </a:ext>
            </a:extLst>
          </p:cNvPr>
          <p:cNvGrpSpPr/>
          <p:nvPr/>
        </p:nvGrpSpPr>
        <p:grpSpPr>
          <a:xfrm>
            <a:off x="4659479" y="1352102"/>
            <a:ext cx="765000" cy="2243823"/>
            <a:chOff x="4643165" y="1347431"/>
            <a:chExt cx="765000" cy="2272226"/>
          </a:xfrm>
        </p:grpSpPr>
        <p:sp>
          <p:nvSpPr>
            <p:cNvPr id="60" name="Google Shape;207;p34">
              <a:extLst>
                <a:ext uri="{FF2B5EF4-FFF2-40B4-BE49-F238E27FC236}">
                  <a16:creationId xmlns:a16="http://schemas.microsoft.com/office/drawing/2014/main" id="{3F68CC81-8F87-4925-8F07-6FFC478D3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8;p34">
              <a:extLst>
                <a:ext uri="{FF2B5EF4-FFF2-40B4-BE49-F238E27FC236}">
                  <a16:creationId xmlns:a16="http://schemas.microsoft.com/office/drawing/2014/main" id="{72C8BE72-340A-4DD3-9092-4EFE71AEBD9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09;p34">
              <a:extLst>
                <a:ext uri="{FF2B5EF4-FFF2-40B4-BE49-F238E27FC236}">
                  <a16:creationId xmlns:a16="http://schemas.microsoft.com/office/drawing/2014/main" id="{CC1D0252-7CD8-4224-95CB-AF67A5FB0C3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0;p34">
              <a:extLst>
                <a:ext uri="{FF2B5EF4-FFF2-40B4-BE49-F238E27FC236}">
                  <a16:creationId xmlns:a16="http://schemas.microsoft.com/office/drawing/2014/main" id="{D9A422E3-7C39-4CA8-87FD-20CB7D3C6F0A}"/>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34">
              <a:extLst>
                <a:ext uri="{FF2B5EF4-FFF2-40B4-BE49-F238E27FC236}">
                  <a16:creationId xmlns:a16="http://schemas.microsoft.com/office/drawing/2014/main" id="{E13E8784-2E67-418A-A76D-280F1FA6D72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2;p34">
              <a:extLst>
                <a:ext uri="{FF2B5EF4-FFF2-40B4-BE49-F238E27FC236}">
                  <a16:creationId xmlns:a16="http://schemas.microsoft.com/office/drawing/2014/main" id="{1987980D-C185-4CA3-AD9F-985E86E378D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13;p34">
            <a:extLst>
              <a:ext uri="{FF2B5EF4-FFF2-40B4-BE49-F238E27FC236}">
                <a16:creationId xmlns:a16="http://schemas.microsoft.com/office/drawing/2014/main" id="{AFE8FD3A-19DF-4CBB-A6B4-876F97FBC1B2}"/>
              </a:ext>
            </a:extLst>
          </p:cNvPr>
          <p:cNvGrpSpPr/>
          <p:nvPr/>
        </p:nvGrpSpPr>
        <p:grpSpPr>
          <a:xfrm flipH="1">
            <a:off x="6064354" y="1348879"/>
            <a:ext cx="765000" cy="2243823"/>
            <a:chOff x="4643165" y="1347431"/>
            <a:chExt cx="765000" cy="2272226"/>
          </a:xfrm>
        </p:grpSpPr>
        <p:sp>
          <p:nvSpPr>
            <p:cNvPr id="67" name="Google Shape;214;p34">
              <a:extLst>
                <a:ext uri="{FF2B5EF4-FFF2-40B4-BE49-F238E27FC236}">
                  <a16:creationId xmlns:a16="http://schemas.microsoft.com/office/drawing/2014/main" id="{C4623803-B5D7-4154-9D75-EF6AEFFE240E}"/>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5;p34">
              <a:extLst>
                <a:ext uri="{FF2B5EF4-FFF2-40B4-BE49-F238E27FC236}">
                  <a16:creationId xmlns:a16="http://schemas.microsoft.com/office/drawing/2014/main" id="{67C51460-A60F-41FC-81D9-D81E9C4EE6D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6;p34">
              <a:extLst>
                <a:ext uri="{FF2B5EF4-FFF2-40B4-BE49-F238E27FC236}">
                  <a16:creationId xmlns:a16="http://schemas.microsoft.com/office/drawing/2014/main" id="{E58952AB-E0A4-44B0-8F06-00ED71CA0B3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7;p34">
              <a:extLst>
                <a:ext uri="{FF2B5EF4-FFF2-40B4-BE49-F238E27FC236}">
                  <a16:creationId xmlns:a16="http://schemas.microsoft.com/office/drawing/2014/main" id="{69DF2285-1003-4626-B15F-E6C22FD9D9A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p34">
              <a:extLst>
                <a:ext uri="{FF2B5EF4-FFF2-40B4-BE49-F238E27FC236}">
                  <a16:creationId xmlns:a16="http://schemas.microsoft.com/office/drawing/2014/main" id="{1406758F-7BCE-4B13-B134-9E07CAFB7C7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p34">
              <a:extLst>
                <a:ext uri="{FF2B5EF4-FFF2-40B4-BE49-F238E27FC236}">
                  <a16:creationId xmlns:a16="http://schemas.microsoft.com/office/drawing/2014/main" id="{8A3D3099-15FE-47A3-A4DE-AE9ACBAEE042}"/>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3" name="Google Shape;220;p34">
            <a:extLst>
              <a:ext uri="{FF2B5EF4-FFF2-40B4-BE49-F238E27FC236}">
                <a16:creationId xmlns:a16="http://schemas.microsoft.com/office/drawing/2014/main" id="{9803FD22-56A1-4D18-96FF-7977A22E655F}"/>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0" name="Picture 29">
            <a:extLst>
              <a:ext uri="{FF2B5EF4-FFF2-40B4-BE49-F238E27FC236}">
                <a16:creationId xmlns:a16="http://schemas.microsoft.com/office/drawing/2014/main" id="{78686569-5332-4365-B954-CE2439863E66}"/>
              </a:ext>
            </a:extLst>
          </p:cNvPr>
          <p:cNvPicPr>
            <a:picLocks noChangeAspect="1"/>
          </p:cNvPicPr>
          <p:nvPr/>
        </p:nvPicPr>
        <p:blipFill rotWithShape="1">
          <a:blip r:embed="rId6"/>
          <a:srcRect b="25980"/>
          <a:stretch/>
        </p:blipFill>
        <p:spPr>
          <a:xfrm>
            <a:off x="1714844" y="2174906"/>
            <a:ext cx="2032069" cy="2959941"/>
          </a:xfrm>
          <a:prstGeom prst="rect">
            <a:avLst/>
          </a:prstGeom>
        </p:spPr>
      </p:pic>
      <p:sp>
        <p:nvSpPr>
          <p:cNvPr id="22" name="Explosion: 8 Points 21">
            <a:extLst>
              <a:ext uri="{FF2B5EF4-FFF2-40B4-BE49-F238E27FC236}">
                <a16:creationId xmlns:a16="http://schemas.microsoft.com/office/drawing/2014/main" id="{D672588A-F717-45FC-B037-E57F64098C70}"/>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The window is moving back and forth as Andy goes to his workshop</a:t>
            </a:r>
          </a:p>
        </p:txBody>
      </p:sp>
    </p:spTree>
    <p:extLst>
      <p:ext uri="{BB962C8B-B14F-4D97-AF65-F5344CB8AC3E}">
        <p14:creationId xmlns:p14="http://schemas.microsoft.com/office/powerpoint/2010/main" val="345315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She is going to go to the beach today. </a:t>
            </a:r>
            <a:endParaRPr lang="en-US" dirty="0">
              <a:solidFill>
                <a:schemeClr val="tx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1514876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pic>
        <p:nvPicPr>
          <p:cNvPr id="168" name="Google Shape;168;p31" descr="Table Clipart No Background"/>
          <p:cNvPicPr preferRelativeResize="0"/>
          <p:nvPr/>
        </p:nvPicPr>
        <p:blipFill rotWithShape="1">
          <a:blip r:embed="rId4">
            <a:alphaModFix/>
          </a:blip>
          <a:srcRect/>
          <a:stretch/>
        </p:blipFill>
        <p:spPr>
          <a:xfrm>
            <a:off x="2975695" y="3415316"/>
            <a:ext cx="6002438" cy="4419644"/>
          </a:xfrm>
          <a:prstGeom prst="rect">
            <a:avLst/>
          </a:prstGeom>
          <a:noFill/>
          <a:ln>
            <a:noFill/>
          </a:ln>
        </p:spPr>
      </p:pic>
      <p:pic>
        <p:nvPicPr>
          <p:cNvPr id="169" name="Google Shape;169;p31"/>
          <p:cNvPicPr preferRelativeResize="0"/>
          <p:nvPr/>
        </p:nvPicPr>
        <p:blipFill>
          <a:blip r:embed="rId5">
            <a:alphaModFix/>
          </a:blip>
          <a:stretch>
            <a:fillRect/>
          </a:stretch>
        </p:blipFill>
        <p:spPr>
          <a:xfrm>
            <a:off x="4601771" y="1110831"/>
            <a:ext cx="3047550" cy="1563950"/>
          </a:xfrm>
          <a:prstGeom prst="rect">
            <a:avLst/>
          </a:prstGeom>
          <a:noFill/>
          <a:ln>
            <a:noFill/>
          </a:ln>
        </p:spPr>
      </p:pic>
      <p:pic>
        <p:nvPicPr>
          <p:cNvPr id="170" name="Google Shape;170;p31"/>
          <p:cNvPicPr preferRelativeResize="0"/>
          <p:nvPr/>
        </p:nvPicPr>
        <p:blipFill>
          <a:blip r:embed="rId6">
            <a:alphaModFix/>
          </a:blip>
          <a:stretch>
            <a:fillRect/>
          </a:stretch>
        </p:blipFill>
        <p:spPr>
          <a:xfrm>
            <a:off x="3502639" y="2694722"/>
            <a:ext cx="1673599" cy="958595"/>
          </a:xfrm>
          <a:prstGeom prst="rect">
            <a:avLst/>
          </a:prstGeom>
          <a:noFill/>
          <a:ln>
            <a:noFill/>
          </a:ln>
        </p:spPr>
      </p:pic>
      <p:pic>
        <p:nvPicPr>
          <p:cNvPr id="171" name="Google Shape;171;p31"/>
          <p:cNvPicPr preferRelativeResize="0"/>
          <p:nvPr/>
        </p:nvPicPr>
        <p:blipFill>
          <a:blip r:embed="rId6">
            <a:alphaModFix/>
          </a:blip>
          <a:stretch>
            <a:fillRect/>
          </a:stretch>
        </p:blipFill>
        <p:spPr>
          <a:xfrm>
            <a:off x="5176238" y="2694722"/>
            <a:ext cx="1673599" cy="958595"/>
          </a:xfrm>
          <a:prstGeom prst="rect">
            <a:avLst/>
          </a:prstGeom>
          <a:noFill/>
          <a:ln>
            <a:noFill/>
          </a:ln>
        </p:spPr>
      </p:pic>
      <p:pic>
        <p:nvPicPr>
          <p:cNvPr id="172" name="Google Shape;172;p31"/>
          <p:cNvPicPr preferRelativeResize="0"/>
          <p:nvPr/>
        </p:nvPicPr>
        <p:blipFill>
          <a:blip r:embed="rId6">
            <a:alphaModFix/>
          </a:blip>
          <a:stretch>
            <a:fillRect/>
          </a:stretch>
        </p:blipFill>
        <p:spPr>
          <a:xfrm>
            <a:off x="6849837" y="2688441"/>
            <a:ext cx="1673599" cy="958595"/>
          </a:xfrm>
          <a:prstGeom prst="rect">
            <a:avLst/>
          </a:prstGeom>
          <a:noFill/>
          <a:ln>
            <a:noFill/>
          </a:ln>
        </p:spPr>
      </p:pic>
      <p:pic>
        <p:nvPicPr>
          <p:cNvPr id="173" name="Google Shape;173;p31"/>
          <p:cNvPicPr preferRelativeResize="0"/>
          <p:nvPr/>
        </p:nvPicPr>
        <p:blipFill>
          <a:blip r:embed="rId7">
            <a:alphaModFix/>
          </a:blip>
          <a:stretch>
            <a:fillRect/>
          </a:stretch>
        </p:blipFill>
        <p:spPr>
          <a:xfrm rot="-1085909">
            <a:off x="7204023" y="3942927"/>
            <a:ext cx="965226" cy="693035"/>
          </a:xfrm>
          <a:prstGeom prst="rect">
            <a:avLst/>
          </a:prstGeom>
          <a:noFill/>
          <a:ln>
            <a:noFill/>
          </a:ln>
        </p:spPr>
      </p:pic>
      <p:pic>
        <p:nvPicPr>
          <p:cNvPr id="174" name="Google Shape;174;p31"/>
          <p:cNvPicPr preferRelativeResize="0"/>
          <p:nvPr/>
        </p:nvPicPr>
        <p:blipFill>
          <a:blip r:embed="rId8">
            <a:alphaModFix/>
          </a:blip>
          <a:stretch>
            <a:fillRect/>
          </a:stretch>
        </p:blipFill>
        <p:spPr>
          <a:xfrm>
            <a:off x="1628908" y="2089130"/>
            <a:ext cx="2173295" cy="3657067"/>
          </a:xfrm>
          <a:prstGeom prst="rect">
            <a:avLst/>
          </a:prstGeom>
          <a:noFill/>
          <a:ln>
            <a:noFill/>
          </a:ln>
        </p:spPr>
      </p:pic>
      <p:sp>
        <p:nvSpPr>
          <p:cNvPr id="175" name="Google Shape;175;p31"/>
          <p:cNvSpPr/>
          <p:nvPr/>
        </p:nvSpPr>
        <p:spPr>
          <a:xfrm rot="4796927">
            <a:off x="2188956" y="3903517"/>
            <a:ext cx="487522" cy="109365"/>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176;p31"/>
          <p:cNvSpPr/>
          <p:nvPr/>
        </p:nvSpPr>
        <p:spPr>
          <a:xfrm rot="-3990644">
            <a:off x="4051029" y="4144453"/>
            <a:ext cx="318394" cy="449058"/>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Explosion: 8 Points 15">
            <a:extLst>
              <a:ext uri="{FF2B5EF4-FFF2-40B4-BE49-F238E27FC236}">
                <a16:creationId xmlns:a16="http://schemas.microsoft.com/office/drawing/2014/main" id="{DDF8E1D0-9766-4225-A83E-648D0726173D}"/>
              </a:ext>
            </a:extLst>
          </p:cNvPr>
          <p:cNvSpPr/>
          <p:nvPr/>
        </p:nvSpPr>
        <p:spPr>
          <a:xfrm>
            <a:off x="71289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here is Andy in his workshop with the broken latch</a:t>
            </a:r>
          </a:p>
        </p:txBody>
      </p:sp>
      <p:sp>
        <p:nvSpPr>
          <p:cNvPr id="17" name="Arrow: Down 16">
            <a:extLst>
              <a:ext uri="{FF2B5EF4-FFF2-40B4-BE49-F238E27FC236}">
                <a16:creationId xmlns:a16="http://schemas.microsoft.com/office/drawing/2014/main" id="{C2A8E94B-7373-4425-A8D7-21E4FC83C18A}"/>
              </a:ext>
            </a:extLst>
          </p:cNvPr>
          <p:cNvSpPr/>
          <p:nvPr/>
        </p:nvSpPr>
        <p:spPr>
          <a:xfrm rot="20566050">
            <a:off x="1963820" y="1357469"/>
            <a:ext cx="214047" cy="230970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CFB9BFDB-C584-4BA9-AD1E-88DB27B472DC}"/>
              </a:ext>
            </a:extLst>
          </p:cNvPr>
          <p:cNvSpPr/>
          <p:nvPr/>
        </p:nvSpPr>
        <p:spPr>
          <a:xfrm rot="20302828">
            <a:off x="3603915" y="1409981"/>
            <a:ext cx="214047" cy="278192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570EDC-66E5-469A-8368-7F2090D40B23}"/>
              </a:ext>
            </a:extLst>
          </p:cNvPr>
          <p:cNvPicPr>
            <a:picLocks noChangeAspect="1"/>
          </p:cNvPicPr>
          <p:nvPr/>
        </p:nvPicPr>
        <p:blipFill>
          <a:blip r:embed="rId3"/>
          <a:stretch>
            <a:fillRect/>
          </a:stretch>
        </p:blipFill>
        <p:spPr>
          <a:xfrm>
            <a:off x="1" y="1"/>
            <a:ext cx="3640588" cy="2402958"/>
          </a:xfrm>
          <a:prstGeom prst="rect">
            <a:avLst/>
          </a:prstGeom>
        </p:spPr>
      </p:pic>
      <p:sp>
        <p:nvSpPr>
          <p:cNvPr id="5" name="Explosion: 8 Points 4">
            <a:extLst>
              <a:ext uri="{FF2B5EF4-FFF2-40B4-BE49-F238E27FC236}">
                <a16:creationId xmlns:a16="http://schemas.microsoft.com/office/drawing/2014/main" id="{583B14EA-15AD-4612-A449-D474CA3202C5}"/>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dirty="0">
                <a:solidFill>
                  <a:schemeClr val="tx1"/>
                </a:solidFill>
                <a:latin typeface="Comic Sans MS" panose="030F0702030302020204" pitchFamily="66" charset="0"/>
              </a:rPr>
              <a:t>To help you remember that Andy is in his workshop fixing his basement window latch, this picture will remain here on the screen</a:t>
            </a:r>
            <a:endParaRPr lang="en-US" sz="950" dirty="0">
              <a:solidFill>
                <a:schemeClr val="tx1"/>
              </a:solidFill>
              <a:latin typeface="Comic Sans MS" panose="030F0702030302020204" pitchFamily="66" charset="0"/>
              <a:cs typeface="Calibri" panose="020F0502020204030204" pitchFamily="34" charset="0"/>
            </a:endParaRPr>
          </a:p>
        </p:txBody>
      </p:sp>
      <p:sp>
        <p:nvSpPr>
          <p:cNvPr id="6" name="Arrow: Down 5">
            <a:extLst>
              <a:ext uri="{FF2B5EF4-FFF2-40B4-BE49-F238E27FC236}">
                <a16:creationId xmlns:a16="http://schemas.microsoft.com/office/drawing/2014/main" id="{B75BF90E-5BA0-4D76-B11B-A239B0563015}"/>
              </a:ext>
            </a:extLst>
          </p:cNvPr>
          <p:cNvSpPr/>
          <p:nvPr/>
        </p:nvSpPr>
        <p:spPr>
          <a:xfrm rot="5400000">
            <a:off x="4324851" y="-206238"/>
            <a:ext cx="227527" cy="206253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073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32"/>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82" name="Google Shape;182;p32"/>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grpSp>
        <p:nvGrpSpPr>
          <p:cNvPr id="28" name="Google Shape;206;p34">
            <a:extLst>
              <a:ext uri="{FF2B5EF4-FFF2-40B4-BE49-F238E27FC236}">
                <a16:creationId xmlns:a16="http://schemas.microsoft.com/office/drawing/2014/main" id="{24A004FC-4CF5-4540-9804-34285E5DA058}"/>
              </a:ext>
            </a:extLst>
          </p:cNvPr>
          <p:cNvGrpSpPr/>
          <p:nvPr/>
        </p:nvGrpSpPr>
        <p:grpSpPr>
          <a:xfrm>
            <a:off x="4659479" y="1352102"/>
            <a:ext cx="765000" cy="2243823"/>
            <a:chOff x="4643165" y="1347431"/>
            <a:chExt cx="765000" cy="2272226"/>
          </a:xfrm>
        </p:grpSpPr>
        <p:sp>
          <p:nvSpPr>
            <p:cNvPr id="29" name="Google Shape;207;p34">
              <a:extLst>
                <a:ext uri="{FF2B5EF4-FFF2-40B4-BE49-F238E27FC236}">
                  <a16:creationId xmlns:a16="http://schemas.microsoft.com/office/drawing/2014/main" id="{97729649-6D27-4B59-89E7-786EAC85E42B}"/>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08;p34">
              <a:extLst>
                <a:ext uri="{FF2B5EF4-FFF2-40B4-BE49-F238E27FC236}">
                  <a16:creationId xmlns:a16="http://schemas.microsoft.com/office/drawing/2014/main" id="{481F6931-6283-49C0-9E91-26EB5A4385BB}"/>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9;p34">
              <a:extLst>
                <a:ext uri="{FF2B5EF4-FFF2-40B4-BE49-F238E27FC236}">
                  <a16:creationId xmlns:a16="http://schemas.microsoft.com/office/drawing/2014/main" id="{9D689573-CA90-456E-B64C-E1B9476BD047}"/>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10;p34">
              <a:extLst>
                <a:ext uri="{FF2B5EF4-FFF2-40B4-BE49-F238E27FC236}">
                  <a16:creationId xmlns:a16="http://schemas.microsoft.com/office/drawing/2014/main" id="{EE4F3F9F-E898-44FB-AF2B-B89E6CA0530B}"/>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1;p34">
              <a:extLst>
                <a:ext uri="{FF2B5EF4-FFF2-40B4-BE49-F238E27FC236}">
                  <a16:creationId xmlns:a16="http://schemas.microsoft.com/office/drawing/2014/main" id="{DD1C4784-CF23-4859-867F-FED72DB2E7DA}"/>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2;p34">
              <a:extLst>
                <a:ext uri="{FF2B5EF4-FFF2-40B4-BE49-F238E27FC236}">
                  <a16:creationId xmlns:a16="http://schemas.microsoft.com/office/drawing/2014/main" id="{F0B2A130-1988-45E2-862E-5BC44D74F1D7}"/>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 name="Google Shape;213;p34">
            <a:extLst>
              <a:ext uri="{FF2B5EF4-FFF2-40B4-BE49-F238E27FC236}">
                <a16:creationId xmlns:a16="http://schemas.microsoft.com/office/drawing/2014/main" id="{72D19B20-CF86-4E19-A73D-D646F9B360F1}"/>
              </a:ext>
            </a:extLst>
          </p:cNvPr>
          <p:cNvGrpSpPr/>
          <p:nvPr/>
        </p:nvGrpSpPr>
        <p:grpSpPr>
          <a:xfrm flipH="1">
            <a:off x="6064354" y="1348879"/>
            <a:ext cx="765000" cy="2243823"/>
            <a:chOff x="4643165" y="1347431"/>
            <a:chExt cx="765000" cy="2272226"/>
          </a:xfrm>
        </p:grpSpPr>
        <p:sp>
          <p:nvSpPr>
            <p:cNvPr id="36" name="Google Shape;214;p34">
              <a:extLst>
                <a:ext uri="{FF2B5EF4-FFF2-40B4-BE49-F238E27FC236}">
                  <a16:creationId xmlns:a16="http://schemas.microsoft.com/office/drawing/2014/main" id="{3A26FFDB-28D5-49B5-9759-FCB7874204C4}"/>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5;p34">
              <a:extLst>
                <a:ext uri="{FF2B5EF4-FFF2-40B4-BE49-F238E27FC236}">
                  <a16:creationId xmlns:a16="http://schemas.microsoft.com/office/drawing/2014/main" id="{EFC29910-5A34-44C4-A619-1538E40E82A2}"/>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6;p34">
              <a:extLst>
                <a:ext uri="{FF2B5EF4-FFF2-40B4-BE49-F238E27FC236}">
                  <a16:creationId xmlns:a16="http://schemas.microsoft.com/office/drawing/2014/main" id="{E82A2EB1-CD96-46FF-A816-489176E3F6D2}"/>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7;p34">
              <a:extLst>
                <a:ext uri="{FF2B5EF4-FFF2-40B4-BE49-F238E27FC236}">
                  <a16:creationId xmlns:a16="http://schemas.microsoft.com/office/drawing/2014/main" id="{874C7ECE-A02B-474B-93E7-CA17996DF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8;p34">
              <a:extLst>
                <a:ext uri="{FF2B5EF4-FFF2-40B4-BE49-F238E27FC236}">
                  <a16:creationId xmlns:a16="http://schemas.microsoft.com/office/drawing/2014/main" id="{0FDE841C-8EC7-4D8C-AA2A-1CC2998CC350}"/>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9;p34">
              <a:extLst>
                <a:ext uri="{FF2B5EF4-FFF2-40B4-BE49-F238E27FC236}">
                  <a16:creationId xmlns:a16="http://schemas.microsoft.com/office/drawing/2014/main" id="{6E4FED11-8FC2-4F87-B649-5F8FBF70384A}"/>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2" name="Google Shape;220;p34">
            <a:extLst>
              <a:ext uri="{FF2B5EF4-FFF2-40B4-BE49-F238E27FC236}">
                <a16:creationId xmlns:a16="http://schemas.microsoft.com/office/drawing/2014/main" id="{A98C56E4-FBD0-479A-970C-EE791DB4CA0E}"/>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 name="Picture 20">
            <a:extLst>
              <a:ext uri="{FF2B5EF4-FFF2-40B4-BE49-F238E27FC236}">
                <a16:creationId xmlns:a16="http://schemas.microsoft.com/office/drawing/2014/main" id="{54C9EAF5-0D0F-4FF1-9D11-6CA2F9B03B97}"/>
              </a:ext>
            </a:extLst>
          </p:cNvPr>
          <p:cNvPicPr>
            <a:picLocks noChangeAspect="1"/>
          </p:cNvPicPr>
          <p:nvPr/>
        </p:nvPicPr>
        <p:blipFill>
          <a:blip r:embed="rId5"/>
          <a:stretch>
            <a:fillRect/>
          </a:stretch>
        </p:blipFill>
        <p:spPr>
          <a:xfrm>
            <a:off x="1" y="1"/>
            <a:ext cx="3640588" cy="2402958"/>
          </a:xfrm>
          <a:prstGeom prst="rect">
            <a:avLst/>
          </a:prstGeom>
        </p:spPr>
      </p:pic>
      <p:sp>
        <p:nvSpPr>
          <p:cNvPr id="22" name="Explosion: 8 Points 21">
            <a:extLst>
              <a:ext uri="{FF2B5EF4-FFF2-40B4-BE49-F238E27FC236}">
                <a16:creationId xmlns:a16="http://schemas.microsoft.com/office/drawing/2014/main" id="{8A4BDD08-F699-4242-9B7B-C5BD52168831}"/>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50" dirty="0">
                <a:solidFill>
                  <a:schemeClr val="tx1"/>
                </a:solidFill>
                <a:latin typeface="Comic Sans MS" panose="030F0702030302020204" pitchFamily="66" charset="0"/>
              </a:rPr>
              <a:t>As Andy is fixing the basement window latch in his workshop it begins raining really hard.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3" name="Google Shape;193;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4" name="Google Shape;194;p33"/>
          <p:cNvPicPr preferRelativeResize="0"/>
          <p:nvPr/>
        </p:nvPicPr>
        <p:blipFill>
          <a:blip r:embed="rId5">
            <a:alphaModFix/>
          </a:blip>
          <a:stretch>
            <a:fillRect/>
          </a:stretch>
        </p:blipFill>
        <p:spPr>
          <a:xfrm>
            <a:off x="4644125" y="3076125"/>
            <a:ext cx="2168926" cy="322750"/>
          </a:xfrm>
          <a:prstGeom prst="rect">
            <a:avLst/>
          </a:prstGeom>
          <a:noFill/>
          <a:ln>
            <a:noFill/>
          </a:ln>
        </p:spPr>
      </p:pic>
      <p:grpSp>
        <p:nvGrpSpPr>
          <p:cNvPr id="29" name="Google Shape;206;p34">
            <a:extLst>
              <a:ext uri="{FF2B5EF4-FFF2-40B4-BE49-F238E27FC236}">
                <a16:creationId xmlns:a16="http://schemas.microsoft.com/office/drawing/2014/main" id="{ABF2E900-1187-4CD1-952D-340E9192F669}"/>
              </a:ext>
            </a:extLst>
          </p:cNvPr>
          <p:cNvGrpSpPr/>
          <p:nvPr/>
        </p:nvGrpSpPr>
        <p:grpSpPr>
          <a:xfrm>
            <a:off x="4659479" y="1352102"/>
            <a:ext cx="765000" cy="2243823"/>
            <a:chOff x="4643165" y="1347431"/>
            <a:chExt cx="765000" cy="2272226"/>
          </a:xfrm>
        </p:grpSpPr>
        <p:sp>
          <p:nvSpPr>
            <p:cNvPr id="30" name="Google Shape;207;p34">
              <a:extLst>
                <a:ext uri="{FF2B5EF4-FFF2-40B4-BE49-F238E27FC236}">
                  <a16:creationId xmlns:a16="http://schemas.microsoft.com/office/drawing/2014/main" id="{AC16917F-28EA-42D8-92E1-497FAC4E23CF}"/>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37C77306-6401-4ED9-91D7-60813608855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5C88E732-4558-4618-B84A-A5B467C47A8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7E32F700-52DD-42D8-A8F5-07444BB401D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F770A701-C4C5-4218-BAA7-8BB7DCB72DC6}"/>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0AF1F329-58E7-44F3-96D7-974B9AF28D5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BA76701B-ED92-4F65-9D83-E4FEC45B1447}"/>
              </a:ext>
            </a:extLst>
          </p:cNvPr>
          <p:cNvGrpSpPr/>
          <p:nvPr/>
        </p:nvGrpSpPr>
        <p:grpSpPr>
          <a:xfrm flipH="1">
            <a:off x="6064354" y="1348879"/>
            <a:ext cx="765000" cy="2243823"/>
            <a:chOff x="4643165" y="1347431"/>
            <a:chExt cx="765000" cy="2272226"/>
          </a:xfrm>
        </p:grpSpPr>
        <p:sp>
          <p:nvSpPr>
            <p:cNvPr id="37" name="Google Shape;214;p34">
              <a:extLst>
                <a:ext uri="{FF2B5EF4-FFF2-40B4-BE49-F238E27FC236}">
                  <a16:creationId xmlns:a16="http://schemas.microsoft.com/office/drawing/2014/main" id="{AA361358-AF56-477E-A6F0-CC8B74D16D9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FDBB80FD-B675-4AED-AAB8-CDCEB119B73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EBBD5741-3E6B-4330-84D6-31D667AB80C9}"/>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953430EA-55F5-4C1C-B5F2-91651FD28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85B3B556-3260-4A63-82A1-9DB4B6AA3FB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9822DED6-144A-4512-9FFC-C5A3EF37E29F}"/>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220;p34">
            <a:extLst>
              <a:ext uri="{FF2B5EF4-FFF2-40B4-BE49-F238E27FC236}">
                <a16:creationId xmlns:a16="http://schemas.microsoft.com/office/drawing/2014/main" id="{4AC9F1A7-46E4-453C-8201-8A8E9BA76094}"/>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 name="Picture 21">
            <a:extLst>
              <a:ext uri="{FF2B5EF4-FFF2-40B4-BE49-F238E27FC236}">
                <a16:creationId xmlns:a16="http://schemas.microsoft.com/office/drawing/2014/main" id="{AFEEC757-AFF2-437B-9C39-301A1000AFC0}"/>
              </a:ext>
            </a:extLst>
          </p:cNvPr>
          <p:cNvPicPr>
            <a:picLocks noChangeAspect="1"/>
          </p:cNvPicPr>
          <p:nvPr/>
        </p:nvPicPr>
        <p:blipFill>
          <a:blip r:embed="rId6"/>
          <a:stretch>
            <a:fillRect/>
          </a:stretch>
        </p:blipFill>
        <p:spPr>
          <a:xfrm>
            <a:off x="1" y="1"/>
            <a:ext cx="3640588" cy="2402958"/>
          </a:xfrm>
          <a:prstGeom prst="rect">
            <a:avLst/>
          </a:prstGeom>
        </p:spPr>
      </p:pic>
      <p:sp>
        <p:nvSpPr>
          <p:cNvPr id="23" name="Explosion: 8 Points 22">
            <a:extLst>
              <a:ext uri="{FF2B5EF4-FFF2-40B4-BE49-F238E27FC236}">
                <a16:creationId xmlns:a16="http://schemas.microsoft.com/office/drawing/2014/main" id="{89B34D7C-25BE-45F1-B551-0CF7BE3418A2}"/>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Look the water is getting really high!</a:t>
            </a:r>
          </a:p>
        </p:txBody>
      </p:sp>
      <p:sp>
        <p:nvSpPr>
          <p:cNvPr id="24" name="Arrow: Down 23">
            <a:extLst>
              <a:ext uri="{FF2B5EF4-FFF2-40B4-BE49-F238E27FC236}">
                <a16:creationId xmlns:a16="http://schemas.microsoft.com/office/drawing/2014/main" id="{48F09CBA-4F88-49EC-9BAF-B281F2289FA3}"/>
              </a:ext>
            </a:extLst>
          </p:cNvPr>
          <p:cNvSpPr/>
          <p:nvPr/>
        </p:nvSpPr>
        <p:spPr>
          <a:xfrm rot="1408663">
            <a:off x="5927276" y="1202559"/>
            <a:ext cx="227527" cy="198717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3" name="Google Shape;193;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4" name="Google Shape;194;p33"/>
          <p:cNvPicPr preferRelativeResize="0"/>
          <p:nvPr/>
        </p:nvPicPr>
        <p:blipFill>
          <a:blip r:embed="rId5">
            <a:alphaModFix/>
          </a:blip>
          <a:stretch>
            <a:fillRect/>
          </a:stretch>
        </p:blipFill>
        <p:spPr>
          <a:xfrm>
            <a:off x="4644125" y="3076125"/>
            <a:ext cx="2168926" cy="322750"/>
          </a:xfrm>
          <a:prstGeom prst="rect">
            <a:avLst/>
          </a:prstGeom>
          <a:noFill/>
          <a:ln>
            <a:noFill/>
          </a:ln>
        </p:spPr>
      </p:pic>
      <p:grpSp>
        <p:nvGrpSpPr>
          <p:cNvPr id="29" name="Google Shape;206;p34">
            <a:extLst>
              <a:ext uri="{FF2B5EF4-FFF2-40B4-BE49-F238E27FC236}">
                <a16:creationId xmlns:a16="http://schemas.microsoft.com/office/drawing/2014/main" id="{ABF2E900-1187-4CD1-952D-340E9192F669}"/>
              </a:ext>
            </a:extLst>
          </p:cNvPr>
          <p:cNvGrpSpPr/>
          <p:nvPr/>
        </p:nvGrpSpPr>
        <p:grpSpPr>
          <a:xfrm>
            <a:off x="4659479" y="1352102"/>
            <a:ext cx="765000" cy="2243823"/>
            <a:chOff x="4643165" y="1347431"/>
            <a:chExt cx="765000" cy="2272226"/>
          </a:xfrm>
        </p:grpSpPr>
        <p:sp>
          <p:nvSpPr>
            <p:cNvPr id="30" name="Google Shape;207;p34">
              <a:extLst>
                <a:ext uri="{FF2B5EF4-FFF2-40B4-BE49-F238E27FC236}">
                  <a16:creationId xmlns:a16="http://schemas.microsoft.com/office/drawing/2014/main" id="{AC16917F-28EA-42D8-92E1-497FAC4E23CF}"/>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37C77306-6401-4ED9-91D7-60813608855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5C88E732-4558-4618-B84A-A5B467C47A8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7E32F700-52DD-42D8-A8F5-07444BB401D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F770A701-C4C5-4218-BAA7-8BB7DCB72DC6}"/>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0AF1F329-58E7-44F3-96D7-974B9AF28D5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BA76701B-ED92-4F65-9D83-E4FEC45B1447}"/>
              </a:ext>
            </a:extLst>
          </p:cNvPr>
          <p:cNvGrpSpPr/>
          <p:nvPr/>
        </p:nvGrpSpPr>
        <p:grpSpPr>
          <a:xfrm flipH="1">
            <a:off x="6064354" y="1348879"/>
            <a:ext cx="765000" cy="2243823"/>
            <a:chOff x="4643165" y="1347431"/>
            <a:chExt cx="765000" cy="2272226"/>
          </a:xfrm>
        </p:grpSpPr>
        <p:sp>
          <p:nvSpPr>
            <p:cNvPr id="37" name="Google Shape;214;p34">
              <a:extLst>
                <a:ext uri="{FF2B5EF4-FFF2-40B4-BE49-F238E27FC236}">
                  <a16:creationId xmlns:a16="http://schemas.microsoft.com/office/drawing/2014/main" id="{AA361358-AF56-477E-A6F0-CC8B74D16D9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FDBB80FD-B675-4AED-AAB8-CDCEB119B73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EBBD5741-3E6B-4330-84D6-31D667AB80C9}"/>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953430EA-55F5-4C1C-B5F2-91651FD28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85B3B556-3260-4A63-82A1-9DB4B6AA3FB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9822DED6-144A-4512-9FFC-C5A3EF37E29F}"/>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220;p34">
            <a:extLst>
              <a:ext uri="{FF2B5EF4-FFF2-40B4-BE49-F238E27FC236}">
                <a16:creationId xmlns:a16="http://schemas.microsoft.com/office/drawing/2014/main" id="{4AC9F1A7-46E4-453C-8201-8A8E9BA76094}"/>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 name="Picture 21">
            <a:extLst>
              <a:ext uri="{FF2B5EF4-FFF2-40B4-BE49-F238E27FC236}">
                <a16:creationId xmlns:a16="http://schemas.microsoft.com/office/drawing/2014/main" id="{AFEEC757-AFF2-437B-9C39-301A1000AFC0}"/>
              </a:ext>
            </a:extLst>
          </p:cNvPr>
          <p:cNvPicPr>
            <a:picLocks noChangeAspect="1"/>
          </p:cNvPicPr>
          <p:nvPr/>
        </p:nvPicPr>
        <p:blipFill>
          <a:blip r:embed="rId6"/>
          <a:stretch>
            <a:fillRect/>
          </a:stretch>
        </p:blipFill>
        <p:spPr>
          <a:xfrm>
            <a:off x="1" y="1"/>
            <a:ext cx="3640588" cy="2402958"/>
          </a:xfrm>
          <a:prstGeom prst="rect">
            <a:avLst/>
          </a:prstGeom>
        </p:spPr>
      </p:pic>
      <p:sp>
        <p:nvSpPr>
          <p:cNvPr id="23" name="Explosion: 8 Points 22">
            <a:extLst>
              <a:ext uri="{FF2B5EF4-FFF2-40B4-BE49-F238E27FC236}">
                <a16:creationId xmlns:a16="http://schemas.microsoft.com/office/drawing/2014/main" id="{89B34D7C-25BE-45F1-B551-0CF7BE3418A2}"/>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Oh no, the window latch is gone!</a:t>
            </a:r>
          </a:p>
        </p:txBody>
      </p:sp>
    </p:spTree>
    <p:extLst>
      <p:ext uri="{BB962C8B-B14F-4D97-AF65-F5344CB8AC3E}">
        <p14:creationId xmlns:p14="http://schemas.microsoft.com/office/powerpoint/2010/main" val="1753634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3" name="Google Shape;193;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4" name="Google Shape;194;p33"/>
          <p:cNvPicPr preferRelativeResize="0"/>
          <p:nvPr/>
        </p:nvPicPr>
        <p:blipFill>
          <a:blip r:embed="rId5">
            <a:alphaModFix/>
          </a:blip>
          <a:stretch>
            <a:fillRect/>
          </a:stretch>
        </p:blipFill>
        <p:spPr>
          <a:xfrm>
            <a:off x="4644125" y="3076125"/>
            <a:ext cx="2168926" cy="322750"/>
          </a:xfrm>
          <a:prstGeom prst="rect">
            <a:avLst/>
          </a:prstGeom>
          <a:noFill/>
          <a:ln>
            <a:noFill/>
          </a:ln>
        </p:spPr>
      </p:pic>
      <p:grpSp>
        <p:nvGrpSpPr>
          <p:cNvPr id="29" name="Google Shape;206;p34">
            <a:extLst>
              <a:ext uri="{FF2B5EF4-FFF2-40B4-BE49-F238E27FC236}">
                <a16:creationId xmlns:a16="http://schemas.microsoft.com/office/drawing/2014/main" id="{ABF2E900-1187-4CD1-952D-340E9192F669}"/>
              </a:ext>
            </a:extLst>
          </p:cNvPr>
          <p:cNvGrpSpPr/>
          <p:nvPr/>
        </p:nvGrpSpPr>
        <p:grpSpPr>
          <a:xfrm>
            <a:off x="4659479" y="1352102"/>
            <a:ext cx="765000" cy="2243823"/>
            <a:chOff x="4643165" y="1347431"/>
            <a:chExt cx="765000" cy="2272226"/>
          </a:xfrm>
        </p:grpSpPr>
        <p:sp>
          <p:nvSpPr>
            <p:cNvPr id="30" name="Google Shape;207;p34">
              <a:extLst>
                <a:ext uri="{FF2B5EF4-FFF2-40B4-BE49-F238E27FC236}">
                  <a16:creationId xmlns:a16="http://schemas.microsoft.com/office/drawing/2014/main" id="{AC16917F-28EA-42D8-92E1-497FAC4E23CF}"/>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37C77306-6401-4ED9-91D7-60813608855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5C88E732-4558-4618-B84A-A5B467C47A8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7E32F700-52DD-42D8-A8F5-07444BB401D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F770A701-C4C5-4218-BAA7-8BB7DCB72DC6}"/>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0AF1F329-58E7-44F3-96D7-974B9AF28D5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BA76701B-ED92-4F65-9D83-E4FEC45B1447}"/>
              </a:ext>
            </a:extLst>
          </p:cNvPr>
          <p:cNvGrpSpPr/>
          <p:nvPr/>
        </p:nvGrpSpPr>
        <p:grpSpPr>
          <a:xfrm flipH="1">
            <a:off x="6064354" y="1348879"/>
            <a:ext cx="765000" cy="2243823"/>
            <a:chOff x="4643165" y="1347431"/>
            <a:chExt cx="765000" cy="2272226"/>
          </a:xfrm>
        </p:grpSpPr>
        <p:sp>
          <p:nvSpPr>
            <p:cNvPr id="37" name="Google Shape;214;p34">
              <a:extLst>
                <a:ext uri="{FF2B5EF4-FFF2-40B4-BE49-F238E27FC236}">
                  <a16:creationId xmlns:a16="http://schemas.microsoft.com/office/drawing/2014/main" id="{AA361358-AF56-477E-A6F0-CC8B74D16D9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FDBB80FD-B675-4AED-AAB8-CDCEB119B73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EBBD5741-3E6B-4330-84D6-31D667AB80C9}"/>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953430EA-55F5-4C1C-B5F2-91651FD28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85B3B556-3260-4A63-82A1-9DB4B6AA3FB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9822DED6-144A-4512-9FFC-C5A3EF37E29F}"/>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220;p34">
            <a:extLst>
              <a:ext uri="{FF2B5EF4-FFF2-40B4-BE49-F238E27FC236}">
                <a16:creationId xmlns:a16="http://schemas.microsoft.com/office/drawing/2014/main" id="{4AC9F1A7-46E4-453C-8201-8A8E9BA76094}"/>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 name="Picture 21">
            <a:extLst>
              <a:ext uri="{FF2B5EF4-FFF2-40B4-BE49-F238E27FC236}">
                <a16:creationId xmlns:a16="http://schemas.microsoft.com/office/drawing/2014/main" id="{AFEEC757-AFF2-437B-9C39-301A1000AFC0}"/>
              </a:ext>
            </a:extLst>
          </p:cNvPr>
          <p:cNvPicPr>
            <a:picLocks noChangeAspect="1"/>
          </p:cNvPicPr>
          <p:nvPr/>
        </p:nvPicPr>
        <p:blipFill>
          <a:blip r:embed="rId6"/>
          <a:stretch>
            <a:fillRect/>
          </a:stretch>
        </p:blipFill>
        <p:spPr>
          <a:xfrm>
            <a:off x="1" y="1"/>
            <a:ext cx="3640588" cy="2402958"/>
          </a:xfrm>
          <a:prstGeom prst="rect">
            <a:avLst/>
          </a:prstGeom>
        </p:spPr>
      </p:pic>
      <p:sp>
        <p:nvSpPr>
          <p:cNvPr id="23" name="Explosion: 8 Points 22">
            <a:extLst>
              <a:ext uri="{FF2B5EF4-FFF2-40B4-BE49-F238E27FC236}">
                <a16:creationId xmlns:a16="http://schemas.microsoft.com/office/drawing/2014/main" id="{89B34D7C-25BE-45F1-B551-0CF7BE3418A2}"/>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And the window is open!</a:t>
            </a:r>
          </a:p>
        </p:txBody>
      </p:sp>
    </p:spTree>
    <p:extLst>
      <p:ext uri="{BB962C8B-B14F-4D97-AF65-F5344CB8AC3E}">
        <p14:creationId xmlns:p14="http://schemas.microsoft.com/office/powerpoint/2010/main" val="3285927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35"/>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226" name="Google Shape;226;p35"/>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227" name="Google Shape;227;p35"/>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228" name="Google Shape;228;p35"/>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229" name="Google Shape;229;p35"/>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248" name="Google Shape;248;p35"/>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29" name="Google Shape;206;p34">
            <a:extLst>
              <a:ext uri="{FF2B5EF4-FFF2-40B4-BE49-F238E27FC236}">
                <a16:creationId xmlns:a16="http://schemas.microsoft.com/office/drawing/2014/main" id="{3EE6B841-DF18-4792-A45D-47010DE54517}"/>
              </a:ext>
            </a:extLst>
          </p:cNvPr>
          <p:cNvGrpSpPr/>
          <p:nvPr/>
        </p:nvGrpSpPr>
        <p:grpSpPr>
          <a:xfrm flipH="1">
            <a:off x="3788229" y="1374075"/>
            <a:ext cx="854946" cy="2243823"/>
            <a:chOff x="4643165" y="1347431"/>
            <a:chExt cx="765000" cy="2272226"/>
          </a:xfrm>
        </p:grpSpPr>
        <p:sp>
          <p:nvSpPr>
            <p:cNvPr id="30" name="Google Shape;207;p34">
              <a:extLst>
                <a:ext uri="{FF2B5EF4-FFF2-40B4-BE49-F238E27FC236}">
                  <a16:creationId xmlns:a16="http://schemas.microsoft.com/office/drawing/2014/main" id="{B8C858BE-4C2D-460B-BD76-1A617800D674}"/>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AF6A640A-3CC6-417F-A91C-D55463F37D6B}"/>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C3529438-E1C5-49CE-8B8B-4CA8C58FE6C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1A8AD727-3A4D-4936-AC74-011E37C7C4DB}"/>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1D48BA93-3952-4568-9986-A7193F6F4231}"/>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83798A59-46E7-4431-B8EF-51BEFF1CFA05}"/>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8683E35D-8324-440E-9E82-5544C2745647}"/>
              </a:ext>
            </a:extLst>
          </p:cNvPr>
          <p:cNvGrpSpPr/>
          <p:nvPr/>
        </p:nvGrpSpPr>
        <p:grpSpPr>
          <a:xfrm>
            <a:off x="6813049" y="1370852"/>
            <a:ext cx="854947" cy="2243823"/>
            <a:chOff x="4643165" y="1347431"/>
            <a:chExt cx="765000" cy="2272226"/>
          </a:xfrm>
        </p:grpSpPr>
        <p:sp>
          <p:nvSpPr>
            <p:cNvPr id="37" name="Google Shape;214;p34">
              <a:extLst>
                <a:ext uri="{FF2B5EF4-FFF2-40B4-BE49-F238E27FC236}">
                  <a16:creationId xmlns:a16="http://schemas.microsoft.com/office/drawing/2014/main" id="{CE5ABDCF-BB09-416F-85E6-E5F14D86515A}"/>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B6588CE7-6DB7-41ED-94E3-8045F38EBBFB}"/>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356B31BC-B5EA-44F9-8EFE-94E61DB328E7}"/>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BB5D40A1-EE75-4224-8A5A-2469A8BAD5C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46AD5EA0-6485-4F14-B060-ACCC7D3A037E}"/>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2DEBFCB6-827B-4FB5-AA97-BDAB3EAD8744}"/>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4" name="Picture 23">
            <a:extLst>
              <a:ext uri="{FF2B5EF4-FFF2-40B4-BE49-F238E27FC236}">
                <a16:creationId xmlns:a16="http://schemas.microsoft.com/office/drawing/2014/main" id="{78CAA1B9-DE32-48D6-9D7A-9EE16F713BAE}"/>
              </a:ext>
            </a:extLst>
          </p:cNvPr>
          <p:cNvPicPr>
            <a:picLocks noChangeAspect="1"/>
          </p:cNvPicPr>
          <p:nvPr/>
        </p:nvPicPr>
        <p:blipFill>
          <a:blip r:embed="rId6"/>
          <a:stretch>
            <a:fillRect/>
          </a:stretch>
        </p:blipFill>
        <p:spPr>
          <a:xfrm>
            <a:off x="1" y="1"/>
            <a:ext cx="3640588" cy="2402958"/>
          </a:xfrm>
          <a:prstGeom prst="rect">
            <a:avLst/>
          </a:prstGeom>
        </p:spPr>
      </p:pic>
      <p:sp>
        <p:nvSpPr>
          <p:cNvPr id="25" name="Explosion: 8 Points 24">
            <a:extLst>
              <a:ext uri="{FF2B5EF4-FFF2-40B4-BE49-F238E27FC236}">
                <a16:creationId xmlns:a16="http://schemas.microsoft.com/office/drawing/2014/main" id="{59183F1F-36FC-4D96-B999-C3179AF9FC41}"/>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The water is coming in the basement!</a:t>
            </a:r>
          </a:p>
        </p:txBody>
      </p:sp>
      <p:sp>
        <p:nvSpPr>
          <p:cNvPr id="27" name="Arrow: Down 26">
            <a:extLst>
              <a:ext uri="{FF2B5EF4-FFF2-40B4-BE49-F238E27FC236}">
                <a16:creationId xmlns:a16="http://schemas.microsoft.com/office/drawing/2014/main" id="{B4DFB8BA-B7C7-4E1B-963A-864D9B3EABC7}"/>
              </a:ext>
            </a:extLst>
          </p:cNvPr>
          <p:cNvSpPr/>
          <p:nvPr/>
        </p:nvSpPr>
        <p:spPr>
          <a:xfrm rot="1408663">
            <a:off x="5852546" y="1187030"/>
            <a:ext cx="227527" cy="2362337"/>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pic>
        <p:nvPicPr>
          <p:cNvPr id="253" name="Google Shape;253;p36"/>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254" name="Google Shape;254;p36"/>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255" name="Google Shape;255;p36"/>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256" name="Google Shape;256;p36"/>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257" name="Google Shape;257;p36"/>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258" name="Google Shape;258;p36"/>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259" name="Google Shape;259;p36"/>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260" name="Google Shape;260;p36"/>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261" name="Google Shape;261;p36"/>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4" name="Google Shape;206;p34">
            <a:extLst>
              <a:ext uri="{FF2B5EF4-FFF2-40B4-BE49-F238E27FC236}">
                <a16:creationId xmlns:a16="http://schemas.microsoft.com/office/drawing/2014/main" id="{B52F82A2-B47A-4354-AE30-08AC58B7A914}"/>
              </a:ext>
            </a:extLst>
          </p:cNvPr>
          <p:cNvGrpSpPr/>
          <p:nvPr/>
        </p:nvGrpSpPr>
        <p:grpSpPr>
          <a:xfrm>
            <a:off x="4659479" y="1352102"/>
            <a:ext cx="765000" cy="2243823"/>
            <a:chOff x="4643165" y="1347431"/>
            <a:chExt cx="765000" cy="2272226"/>
          </a:xfrm>
        </p:grpSpPr>
        <p:sp>
          <p:nvSpPr>
            <p:cNvPr id="35" name="Google Shape;207;p34">
              <a:extLst>
                <a:ext uri="{FF2B5EF4-FFF2-40B4-BE49-F238E27FC236}">
                  <a16:creationId xmlns:a16="http://schemas.microsoft.com/office/drawing/2014/main" id="{1E91D395-8D18-43EB-9304-7A8D4BB66C3D}"/>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08;p34">
              <a:extLst>
                <a:ext uri="{FF2B5EF4-FFF2-40B4-BE49-F238E27FC236}">
                  <a16:creationId xmlns:a16="http://schemas.microsoft.com/office/drawing/2014/main" id="{D34EBD73-58B6-4608-930C-90AC5B5B1E3E}"/>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09;p34">
              <a:extLst>
                <a:ext uri="{FF2B5EF4-FFF2-40B4-BE49-F238E27FC236}">
                  <a16:creationId xmlns:a16="http://schemas.microsoft.com/office/drawing/2014/main" id="{65461C3F-3464-4AF0-B910-3390B921C3A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0;p34">
              <a:extLst>
                <a:ext uri="{FF2B5EF4-FFF2-40B4-BE49-F238E27FC236}">
                  <a16:creationId xmlns:a16="http://schemas.microsoft.com/office/drawing/2014/main" id="{42B9F72C-802C-4A9A-8EDF-D3160FFDDD62}"/>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1;p34">
              <a:extLst>
                <a:ext uri="{FF2B5EF4-FFF2-40B4-BE49-F238E27FC236}">
                  <a16:creationId xmlns:a16="http://schemas.microsoft.com/office/drawing/2014/main" id="{A936C2B6-A5BE-4794-BFF4-6980A97E6639}"/>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2;p34">
              <a:extLst>
                <a:ext uri="{FF2B5EF4-FFF2-40B4-BE49-F238E27FC236}">
                  <a16:creationId xmlns:a16="http://schemas.microsoft.com/office/drawing/2014/main" id="{3D043988-1D73-443B-8973-A47BDE47365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213;p34">
            <a:extLst>
              <a:ext uri="{FF2B5EF4-FFF2-40B4-BE49-F238E27FC236}">
                <a16:creationId xmlns:a16="http://schemas.microsoft.com/office/drawing/2014/main" id="{0035EDB8-473F-4A8E-A636-3AB50A558174}"/>
              </a:ext>
            </a:extLst>
          </p:cNvPr>
          <p:cNvGrpSpPr/>
          <p:nvPr/>
        </p:nvGrpSpPr>
        <p:grpSpPr>
          <a:xfrm flipH="1">
            <a:off x="6064354" y="1348879"/>
            <a:ext cx="765000" cy="2243823"/>
            <a:chOff x="4643165" y="1347431"/>
            <a:chExt cx="765000" cy="2272226"/>
          </a:xfrm>
        </p:grpSpPr>
        <p:sp>
          <p:nvSpPr>
            <p:cNvPr id="42" name="Google Shape;214;p34">
              <a:extLst>
                <a:ext uri="{FF2B5EF4-FFF2-40B4-BE49-F238E27FC236}">
                  <a16:creationId xmlns:a16="http://schemas.microsoft.com/office/drawing/2014/main" id="{2B235C9B-5C15-42DB-81B1-0DCB3FDAA203}"/>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5;p34">
              <a:extLst>
                <a:ext uri="{FF2B5EF4-FFF2-40B4-BE49-F238E27FC236}">
                  <a16:creationId xmlns:a16="http://schemas.microsoft.com/office/drawing/2014/main" id="{86FF2491-BC72-42EC-AE8F-68055A8F8BFE}"/>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6;p34">
              <a:extLst>
                <a:ext uri="{FF2B5EF4-FFF2-40B4-BE49-F238E27FC236}">
                  <a16:creationId xmlns:a16="http://schemas.microsoft.com/office/drawing/2014/main" id="{53542DF9-D976-4105-985C-F37798F47641}"/>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7;p34">
              <a:extLst>
                <a:ext uri="{FF2B5EF4-FFF2-40B4-BE49-F238E27FC236}">
                  <a16:creationId xmlns:a16="http://schemas.microsoft.com/office/drawing/2014/main" id="{B98DD2D8-9876-492C-9EFC-1D6D8CA853DC}"/>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8;p34">
              <a:extLst>
                <a:ext uri="{FF2B5EF4-FFF2-40B4-BE49-F238E27FC236}">
                  <a16:creationId xmlns:a16="http://schemas.microsoft.com/office/drawing/2014/main" id="{E2AD005E-6553-4AB2-BF62-0101070C36A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9;p34">
              <a:extLst>
                <a:ext uri="{FF2B5EF4-FFF2-40B4-BE49-F238E27FC236}">
                  <a16:creationId xmlns:a16="http://schemas.microsoft.com/office/drawing/2014/main" id="{26713C07-82E2-406C-96A0-68912B6BAB94}"/>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 name="Google Shape;220;p34">
            <a:extLst>
              <a:ext uri="{FF2B5EF4-FFF2-40B4-BE49-F238E27FC236}">
                <a16:creationId xmlns:a16="http://schemas.microsoft.com/office/drawing/2014/main" id="{51483D22-0F19-4E79-B195-D4C3D8664B9B}"/>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 name="Picture 27">
            <a:extLst>
              <a:ext uri="{FF2B5EF4-FFF2-40B4-BE49-F238E27FC236}">
                <a16:creationId xmlns:a16="http://schemas.microsoft.com/office/drawing/2014/main" id="{62CAE19D-DE91-428A-BEF6-156E9E764E34}"/>
              </a:ext>
            </a:extLst>
          </p:cNvPr>
          <p:cNvPicPr>
            <a:picLocks noChangeAspect="1"/>
          </p:cNvPicPr>
          <p:nvPr/>
        </p:nvPicPr>
        <p:blipFill>
          <a:blip r:embed="rId6"/>
          <a:stretch>
            <a:fillRect/>
          </a:stretch>
        </p:blipFill>
        <p:spPr>
          <a:xfrm>
            <a:off x="1" y="1"/>
            <a:ext cx="3640588" cy="240295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pic>
        <p:nvPicPr>
          <p:cNvPr id="286" name="Google Shape;286;p37"/>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287" name="Google Shape;287;p37"/>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288" name="Google Shape;288;p37"/>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289" name="Google Shape;289;p37"/>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290" name="Google Shape;290;p37"/>
          <p:cNvPicPr preferRelativeResize="0"/>
          <p:nvPr/>
        </p:nvPicPr>
        <p:blipFill>
          <a:blip r:embed="rId5">
            <a:alphaModFix/>
          </a:blip>
          <a:stretch>
            <a:fillRect/>
          </a:stretch>
        </p:blipFill>
        <p:spPr>
          <a:xfrm>
            <a:off x="3075275" y="3789050"/>
            <a:ext cx="4347374" cy="219425"/>
          </a:xfrm>
          <a:prstGeom prst="rect">
            <a:avLst/>
          </a:prstGeom>
          <a:noFill/>
          <a:ln>
            <a:noFill/>
          </a:ln>
        </p:spPr>
      </p:pic>
      <p:pic>
        <p:nvPicPr>
          <p:cNvPr id="291" name="Google Shape;291;p37"/>
          <p:cNvPicPr preferRelativeResize="0"/>
          <p:nvPr/>
        </p:nvPicPr>
        <p:blipFill>
          <a:blip r:embed="rId5">
            <a:alphaModFix/>
          </a:blip>
          <a:stretch>
            <a:fillRect/>
          </a:stretch>
        </p:blipFill>
        <p:spPr>
          <a:xfrm>
            <a:off x="2392775" y="3941450"/>
            <a:ext cx="5182274" cy="219425"/>
          </a:xfrm>
          <a:prstGeom prst="rect">
            <a:avLst/>
          </a:prstGeom>
          <a:noFill/>
          <a:ln>
            <a:noFill/>
          </a:ln>
        </p:spPr>
      </p:pic>
      <p:pic>
        <p:nvPicPr>
          <p:cNvPr id="292" name="Google Shape;292;p37"/>
          <p:cNvPicPr preferRelativeResize="0"/>
          <p:nvPr/>
        </p:nvPicPr>
        <p:blipFill>
          <a:blip r:embed="rId5">
            <a:alphaModFix/>
          </a:blip>
          <a:stretch>
            <a:fillRect/>
          </a:stretch>
        </p:blipFill>
        <p:spPr>
          <a:xfrm>
            <a:off x="1532225" y="4093850"/>
            <a:ext cx="6195226" cy="219425"/>
          </a:xfrm>
          <a:prstGeom prst="rect">
            <a:avLst/>
          </a:prstGeom>
          <a:noFill/>
          <a:ln>
            <a:noFill/>
          </a:ln>
        </p:spPr>
      </p:pic>
      <p:pic>
        <p:nvPicPr>
          <p:cNvPr id="293" name="Google Shape;293;p37"/>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294" name="Google Shape;294;p37"/>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295" name="Google Shape;295;p37"/>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14" name="Google Shape;314;p37"/>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4" name="Google Shape;206;p34">
            <a:extLst>
              <a:ext uri="{FF2B5EF4-FFF2-40B4-BE49-F238E27FC236}">
                <a16:creationId xmlns:a16="http://schemas.microsoft.com/office/drawing/2014/main" id="{1B2680F1-F05B-4156-9480-02801E4425DD}"/>
              </a:ext>
            </a:extLst>
          </p:cNvPr>
          <p:cNvGrpSpPr/>
          <p:nvPr/>
        </p:nvGrpSpPr>
        <p:grpSpPr>
          <a:xfrm flipH="1">
            <a:off x="3788229" y="1374075"/>
            <a:ext cx="854946" cy="2243823"/>
            <a:chOff x="4643165" y="1347431"/>
            <a:chExt cx="765000" cy="2272226"/>
          </a:xfrm>
        </p:grpSpPr>
        <p:sp>
          <p:nvSpPr>
            <p:cNvPr id="35" name="Google Shape;207;p34">
              <a:extLst>
                <a:ext uri="{FF2B5EF4-FFF2-40B4-BE49-F238E27FC236}">
                  <a16:creationId xmlns:a16="http://schemas.microsoft.com/office/drawing/2014/main" id="{14D37FA9-0669-42BE-B8ED-4EE2DD219D29}"/>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08;p34">
              <a:extLst>
                <a:ext uri="{FF2B5EF4-FFF2-40B4-BE49-F238E27FC236}">
                  <a16:creationId xmlns:a16="http://schemas.microsoft.com/office/drawing/2014/main" id="{6832B714-F37D-4E40-84AB-07DD27286DC5}"/>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09;p34">
              <a:extLst>
                <a:ext uri="{FF2B5EF4-FFF2-40B4-BE49-F238E27FC236}">
                  <a16:creationId xmlns:a16="http://schemas.microsoft.com/office/drawing/2014/main" id="{EB3445AC-BC79-4DC5-BC67-FED2575C2D51}"/>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0;p34">
              <a:extLst>
                <a:ext uri="{FF2B5EF4-FFF2-40B4-BE49-F238E27FC236}">
                  <a16:creationId xmlns:a16="http://schemas.microsoft.com/office/drawing/2014/main" id="{B8CDAB2E-5FD0-4AD5-819F-55271E2E919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1;p34">
              <a:extLst>
                <a:ext uri="{FF2B5EF4-FFF2-40B4-BE49-F238E27FC236}">
                  <a16:creationId xmlns:a16="http://schemas.microsoft.com/office/drawing/2014/main" id="{CA69417A-3F08-4D2B-A6F5-1E8D7D24383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2;p34">
              <a:extLst>
                <a:ext uri="{FF2B5EF4-FFF2-40B4-BE49-F238E27FC236}">
                  <a16:creationId xmlns:a16="http://schemas.microsoft.com/office/drawing/2014/main" id="{54DE4C82-2A87-4037-A846-F99EA4D33105}"/>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213;p34">
            <a:extLst>
              <a:ext uri="{FF2B5EF4-FFF2-40B4-BE49-F238E27FC236}">
                <a16:creationId xmlns:a16="http://schemas.microsoft.com/office/drawing/2014/main" id="{7BDA238D-6498-4E65-96D3-07E85BDD4BBB}"/>
              </a:ext>
            </a:extLst>
          </p:cNvPr>
          <p:cNvGrpSpPr/>
          <p:nvPr/>
        </p:nvGrpSpPr>
        <p:grpSpPr>
          <a:xfrm>
            <a:off x="6813049" y="1370852"/>
            <a:ext cx="854947" cy="2243823"/>
            <a:chOff x="4643165" y="1347431"/>
            <a:chExt cx="765000" cy="2272226"/>
          </a:xfrm>
        </p:grpSpPr>
        <p:sp>
          <p:nvSpPr>
            <p:cNvPr id="42" name="Google Shape;214;p34">
              <a:extLst>
                <a:ext uri="{FF2B5EF4-FFF2-40B4-BE49-F238E27FC236}">
                  <a16:creationId xmlns:a16="http://schemas.microsoft.com/office/drawing/2014/main" id="{6BC04D65-C2F2-4E7D-9FC7-BA592068E5D6}"/>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5;p34">
              <a:extLst>
                <a:ext uri="{FF2B5EF4-FFF2-40B4-BE49-F238E27FC236}">
                  <a16:creationId xmlns:a16="http://schemas.microsoft.com/office/drawing/2014/main" id="{2F2CEFD4-1DDB-4C4E-BC92-D246489439DE}"/>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6;p34">
              <a:extLst>
                <a:ext uri="{FF2B5EF4-FFF2-40B4-BE49-F238E27FC236}">
                  <a16:creationId xmlns:a16="http://schemas.microsoft.com/office/drawing/2014/main" id="{ACC2DB35-ECBE-4091-82E5-FCC1E27D6057}"/>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7;p34">
              <a:extLst>
                <a:ext uri="{FF2B5EF4-FFF2-40B4-BE49-F238E27FC236}">
                  <a16:creationId xmlns:a16="http://schemas.microsoft.com/office/drawing/2014/main" id="{BA532BC4-B1BE-461C-9553-DAF1FF3516C4}"/>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8;p34">
              <a:extLst>
                <a:ext uri="{FF2B5EF4-FFF2-40B4-BE49-F238E27FC236}">
                  <a16:creationId xmlns:a16="http://schemas.microsoft.com/office/drawing/2014/main" id="{EF4B67E4-5898-4FBA-A2AE-2EF560806BE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9;p34">
              <a:extLst>
                <a:ext uri="{FF2B5EF4-FFF2-40B4-BE49-F238E27FC236}">
                  <a16:creationId xmlns:a16="http://schemas.microsoft.com/office/drawing/2014/main" id="{E42B0E5F-7441-44F9-814C-BB5B8652BB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9" name="Picture 28">
            <a:extLst>
              <a:ext uri="{FF2B5EF4-FFF2-40B4-BE49-F238E27FC236}">
                <a16:creationId xmlns:a16="http://schemas.microsoft.com/office/drawing/2014/main" id="{5574FFF2-1352-4EDD-B175-3208F040B9D9}"/>
              </a:ext>
            </a:extLst>
          </p:cNvPr>
          <p:cNvPicPr>
            <a:picLocks noChangeAspect="1"/>
          </p:cNvPicPr>
          <p:nvPr/>
        </p:nvPicPr>
        <p:blipFill>
          <a:blip r:embed="rId6"/>
          <a:stretch>
            <a:fillRect/>
          </a:stretch>
        </p:blipFill>
        <p:spPr>
          <a:xfrm>
            <a:off x="1" y="1"/>
            <a:ext cx="3640588" cy="240295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8"/>
        <p:cNvGrpSpPr/>
        <p:nvPr/>
      </p:nvGrpSpPr>
      <p:grpSpPr>
        <a:xfrm>
          <a:off x="0" y="0"/>
          <a:ext cx="0" cy="0"/>
          <a:chOff x="0" y="0"/>
          <a:chExt cx="0" cy="0"/>
        </a:xfrm>
      </p:grpSpPr>
      <p:pic>
        <p:nvPicPr>
          <p:cNvPr id="319" name="Google Shape;319;p38"/>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20" name="Google Shape;320;p38"/>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21" name="Google Shape;321;p38"/>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22" name="Google Shape;322;p38"/>
          <p:cNvPicPr preferRelativeResize="0"/>
          <p:nvPr/>
        </p:nvPicPr>
        <p:blipFill>
          <a:blip r:embed="rId5">
            <a:alphaModFix/>
          </a:blip>
          <a:stretch>
            <a:fillRect/>
          </a:stretch>
        </p:blipFill>
        <p:spPr>
          <a:xfrm>
            <a:off x="3955600" y="3484250"/>
            <a:ext cx="3162250" cy="219425"/>
          </a:xfrm>
          <a:prstGeom prst="rect">
            <a:avLst/>
          </a:prstGeom>
          <a:noFill/>
          <a:ln>
            <a:noFill/>
          </a:ln>
        </p:spPr>
      </p:pic>
      <p:pic>
        <p:nvPicPr>
          <p:cNvPr id="323" name="Google Shape;323;p38"/>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24" name="Google Shape;324;p38"/>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25" name="Google Shape;325;p38"/>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26" name="Google Shape;326;p38"/>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27" name="Google Shape;327;p38"/>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28" name="Google Shape;328;p38"/>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29" name="Google Shape;329;p38"/>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30" name="Google Shape;330;p38"/>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31" name="Google Shape;331;p38"/>
          <p:cNvPicPr preferRelativeResize="0"/>
          <p:nvPr/>
        </p:nvPicPr>
        <p:blipFill>
          <a:blip r:embed="rId5">
            <a:alphaModFix/>
          </a:blip>
          <a:stretch>
            <a:fillRect/>
          </a:stretch>
        </p:blipFill>
        <p:spPr>
          <a:xfrm>
            <a:off x="283450" y="4703450"/>
            <a:ext cx="8348501" cy="219425"/>
          </a:xfrm>
          <a:prstGeom prst="rect">
            <a:avLst/>
          </a:prstGeom>
          <a:noFill/>
          <a:ln>
            <a:noFill/>
          </a:ln>
        </p:spPr>
      </p:pic>
      <p:grpSp>
        <p:nvGrpSpPr>
          <p:cNvPr id="37" name="Google Shape;206;p34">
            <a:extLst>
              <a:ext uri="{FF2B5EF4-FFF2-40B4-BE49-F238E27FC236}">
                <a16:creationId xmlns:a16="http://schemas.microsoft.com/office/drawing/2014/main" id="{926618EF-5EA6-4FF4-A661-110B406AC6D4}"/>
              </a:ext>
            </a:extLst>
          </p:cNvPr>
          <p:cNvGrpSpPr/>
          <p:nvPr/>
        </p:nvGrpSpPr>
        <p:grpSpPr>
          <a:xfrm>
            <a:off x="4659479" y="1352102"/>
            <a:ext cx="765000" cy="2243823"/>
            <a:chOff x="4643165" y="1347431"/>
            <a:chExt cx="765000" cy="2272226"/>
          </a:xfrm>
        </p:grpSpPr>
        <p:sp>
          <p:nvSpPr>
            <p:cNvPr id="38" name="Google Shape;207;p34">
              <a:extLst>
                <a:ext uri="{FF2B5EF4-FFF2-40B4-BE49-F238E27FC236}">
                  <a16:creationId xmlns:a16="http://schemas.microsoft.com/office/drawing/2014/main" id="{BBAC46E8-05F5-4523-8B3B-DF61242B6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08;p34">
              <a:extLst>
                <a:ext uri="{FF2B5EF4-FFF2-40B4-BE49-F238E27FC236}">
                  <a16:creationId xmlns:a16="http://schemas.microsoft.com/office/drawing/2014/main" id="{C4A5B521-2121-41AC-9713-77528263AC7A}"/>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09;p34">
              <a:extLst>
                <a:ext uri="{FF2B5EF4-FFF2-40B4-BE49-F238E27FC236}">
                  <a16:creationId xmlns:a16="http://schemas.microsoft.com/office/drawing/2014/main" id="{1C568313-DBD4-447A-AB27-4C7993526A30}"/>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0;p34">
              <a:extLst>
                <a:ext uri="{FF2B5EF4-FFF2-40B4-BE49-F238E27FC236}">
                  <a16:creationId xmlns:a16="http://schemas.microsoft.com/office/drawing/2014/main" id="{1EB1F01D-A09B-4248-B986-6F3DE1894071}"/>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1;p34">
              <a:extLst>
                <a:ext uri="{FF2B5EF4-FFF2-40B4-BE49-F238E27FC236}">
                  <a16:creationId xmlns:a16="http://schemas.microsoft.com/office/drawing/2014/main" id="{B5C8A409-346D-4221-82F4-16C17DE814DD}"/>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2;p34">
              <a:extLst>
                <a:ext uri="{FF2B5EF4-FFF2-40B4-BE49-F238E27FC236}">
                  <a16:creationId xmlns:a16="http://schemas.microsoft.com/office/drawing/2014/main" id="{6A60071F-F793-498C-B4F7-3EC3FF4ED1C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 name="Google Shape;213;p34">
            <a:extLst>
              <a:ext uri="{FF2B5EF4-FFF2-40B4-BE49-F238E27FC236}">
                <a16:creationId xmlns:a16="http://schemas.microsoft.com/office/drawing/2014/main" id="{1073CCC4-C930-4600-ACA2-B3590D0310AB}"/>
              </a:ext>
            </a:extLst>
          </p:cNvPr>
          <p:cNvGrpSpPr/>
          <p:nvPr/>
        </p:nvGrpSpPr>
        <p:grpSpPr>
          <a:xfrm flipH="1">
            <a:off x="6064354" y="1348879"/>
            <a:ext cx="765000" cy="2243823"/>
            <a:chOff x="4643165" y="1347431"/>
            <a:chExt cx="765000" cy="2272226"/>
          </a:xfrm>
        </p:grpSpPr>
        <p:sp>
          <p:nvSpPr>
            <p:cNvPr id="45" name="Google Shape;214;p34">
              <a:extLst>
                <a:ext uri="{FF2B5EF4-FFF2-40B4-BE49-F238E27FC236}">
                  <a16:creationId xmlns:a16="http://schemas.microsoft.com/office/drawing/2014/main" id="{8CB0A842-1E9B-4E98-884F-76BCC850041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5;p34">
              <a:extLst>
                <a:ext uri="{FF2B5EF4-FFF2-40B4-BE49-F238E27FC236}">
                  <a16:creationId xmlns:a16="http://schemas.microsoft.com/office/drawing/2014/main" id="{F0579A53-F4C2-4257-A823-F2C49157DAB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6;p34">
              <a:extLst>
                <a:ext uri="{FF2B5EF4-FFF2-40B4-BE49-F238E27FC236}">
                  <a16:creationId xmlns:a16="http://schemas.microsoft.com/office/drawing/2014/main" id="{B2A2B175-FB5E-4C32-8F9C-2F7B2EB6510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7;p34">
              <a:extLst>
                <a:ext uri="{FF2B5EF4-FFF2-40B4-BE49-F238E27FC236}">
                  <a16:creationId xmlns:a16="http://schemas.microsoft.com/office/drawing/2014/main" id="{925A6973-B880-4B49-9BEA-4459C8572124}"/>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8;p34">
              <a:extLst>
                <a:ext uri="{FF2B5EF4-FFF2-40B4-BE49-F238E27FC236}">
                  <a16:creationId xmlns:a16="http://schemas.microsoft.com/office/drawing/2014/main" id="{72D86EB4-371B-453A-B4E0-A780E0C7988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9;p34">
              <a:extLst>
                <a:ext uri="{FF2B5EF4-FFF2-40B4-BE49-F238E27FC236}">
                  <a16:creationId xmlns:a16="http://schemas.microsoft.com/office/drawing/2014/main" id="{DF95FF27-C3E2-498E-97DD-B78EA44E5876}"/>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220;p34">
            <a:extLst>
              <a:ext uri="{FF2B5EF4-FFF2-40B4-BE49-F238E27FC236}">
                <a16:creationId xmlns:a16="http://schemas.microsoft.com/office/drawing/2014/main" id="{1A32E6B3-E1C3-48F0-A626-DFFF811566C8}"/>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2" name="Picture 31">
            <a:extLst>
              <a:ext uri="{FF2B5EF4-FFF2-40B4-BE49-F238E27FC236}">
                <a16:creationId xmlns:a16="http://schemas.microsoft.com/office/drawing/2014/main" id="{9F116D47-8BCF-4193-A98A-28B70C1C00FC}"/>
              </a:ext>
            </a:extLst>
          </p:cNvPr>
          <p:cNvPicPr>
            <a:picLocks noChangeAspect="1"/>
          </p:cNvPicPr>
          <p:nvPr/>
        </p:nvPicPr>
        <p:blipFill>
          <a:blip r:embed="rId6"/>
          <a:stretch>
            <a:fillRect/>
          </a:stretch>
        </p:blipFill>
        <p:spPr>
          <a:xfrm>
            <a:off x="1" y="1"/>
            <a:ext cx="3640588" cy="24029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And she has sunscreen…</a:t>
            </a:r>
            <a:endParaRPr lang="en-US" b="1" dirty="0">
              <a:solidFill>
                <a:schemeClr val="tx1"/>
              </a:solidFill>
              <a:latin typeface="Comic Sans MS" panose="030F0702030302020204" pitchFamily="66" charset="0"/>
              <a:cs typeface="Calibri" panose="020F0502020204030204" pitchFamily="34" charset="0"/>
            </a:endParaRPr>
          </a:p>
        </p:txBody>
      </p:sp>
      <p:sp>
        <p:nvSpPr>
          <p:cNvPr id="14" name="Arrow: Down 13">
            <a:extLst>
              <a:ext uri="{FF2B5EF4-FFF2-40B4-BE49-F238E27FC236}">
                <a16:creationId xmlns:a16="http://schemas.microsoft.com/office/drawing/2014/main" id="{8928C2CC-472E-4270-9DCF-4CEC258B87E1}"/>
              </a:ext>
            </a:extLst>
          </p:cNvPr>
          <p:cNvSpPr/>
          <p:nvPr/>
        </p:nvSpPr>
        <p:spPr>
          <a:xfrm rot="18021813">
            <a:off x="6461835" y="1397873"/>
            <a:ext cx="227527" cy="130666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671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4" name="Explosion: 8 Points 33">
            <a:extLst>
              <a:ext uri="{FF2B5EF4-FFF2-40B4-BE49-F238E27FC236}">
                <a16:creationId xmlns:a16="http://schemas.microsoft.com/office/drawing/2014/main" id="{1A1FE3B6-E7AB-4ED1-BF3B-E3824C24CAAA}"/>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The basement is flooded!</a:t>
            </a:r>
          </a:p>
        </p:txBody>
      </p:sp>
      <p:sp>
        <p:nvSpPr>
          <p:cNvPr id="35" name="Arrow: Down 34">
            <a:extLst>
              <a:ext uri="{FF2B5EF4-FFF2-40B4-BE49-F238E27FC236}">
                <a16:creationId xmlns:a16="http://schemas.microsoft.com/office/drawing/2014/main" id="{229F2783-AF12-4B2F-AD7B-541C97DA5727}"/>
              </a:ext>
            </a:extLst>
          </p:cNvPr>
          <p:cNvSpPr/>
          <p:nvPr/>
        </p:nvSpPr>
        <p:spPr>
          <a:xfrm rot="1408663">
            <a:off x="5659619" y="1146940"/>
            <a:ext cx="227527" cy="333086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6" name="Explosion: 8 Points 35">
            <a:extLst>
              <a:ext uri="{FF2B5EF4-FFF2-40B4-BE49-F238E27FC236}">
                <a16:creationId xmlns:a16="http://schemas.microsoft.com/office/drawing/2014/main" id="{B824C3ED-E862-4BE1-8DB2-21D6E8CC07D1}"/>
              </a:ext>
            </a:extLst>
          </p:cNvPr>
          <p:cNvSpPr/>
          <p:nvPr/>
        </p:nvSpPr>
        <p:spPr>
          <a:xfrm>
            <a:off x="2518729" y="3385275"/>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Comic Sans MS" panose="030F0702030302020204" pitchFamily="66" charset="0"/>
                <a:cs typeface="Calibri" panose="020F0502020204030204" pitchFamily="34" charset="0"/>
              </a:rPr>
              <a:t>Now that you saw what happened, we will ask you a couple of questions</a:t>
            </a:r>
          </a:p>
        </p:txBody>
      </p:sp>
    </p:spTree>
    <p:extLst>
      <p:ext uri="{BB962C8B-B14F-4D97-AF65-F5344CB8AC3E}">
        <p14:creationId xmlns:p14="http://schemas.microsoft.com/office/powerpoint/2010/main" val="1913338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6" name="Explosion: 8 Points 35">
            <a:extLst>
              <a:ext uri="{FF2B5EF4-FFF2-40B4-BE49-F238E27FC236}">
                <a16:creationId xmlns:a16="http://schemas.microsoft.com/office/drawing/2014/main" id="{B824C3ED-E862-4BE1-8DB2-21D6E8CC07D1}"/>
              </a:ext>
            </a:extLst>
          </p:cNvPr>
          <p:cNvSpPr/>
          <p:nvPr/>
        </p:nvSpPr>
        <p:spPr>
          <a:xfrm>
            <a:off x="2518729" y="3385275"/>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Comic Sans MS" panose="030F0702030302020204" pitchFamily="66" charset="0"/>
                <a:cs typeface="Calibri" panose="020F0502020204030204" pitchFamily="34" charset="0"/>
              </a:rPr>
              <a:t>What made the basement flood?</a:t>
            </a:r>
          </a:p>
        </p:txBody>
      </p:sp>
    </p:spTree>
    <p:extLst>
      <p:ext uri="{BB962C8B-B14F-4D97-AF65-F5344CB8AC3E}">
        <p14:creationId xmlns:p14="http://schemas.microsoft.com/office/powerpoint/2010/main" val="2829489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6" name="Explosion: 8 Points 35">
            <a:extLst>
              <a:ext uri="{FF2B5EF4-FFF2-40B4-BE49-F238E27FC236}">
                <a16:creationId xmlns:a16="http://schemas.microsoft.com/office/drawing/2014/main" id="{B824C3ED-E862-4BE1-8DB2-21D6E8CC07D1}"/>
              </a:ext>
            </a:extLst>
          </p:cNvPr>
          <p:cNvSpPr/>
          <p:nvPr/>
        </p:nvSpPr>
        <p:spPr>
          <a:xfrm>
            <a:off x="2518729" y="3385275"/>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Comic Sans MS" panose="030F0702030302020204" pitchFamily="66" charset="0"/>
                <a:cs typeface="Calibri" panose="020F0502020204030204" pitchFamily="34" charset="0"/>
              </a:rPr>
              <a:t>What flooded the basement?</a:t>
            </a:r>
          </a:p>
        </p:txBody>
      </p:sp>
    </p:spTree>
    <p:extLst>
      <p:ext uri="{BB962C8B-B14F-4D97-AF65-F5344CB8AC3E}">
        <p14:creationId xmlns:p14="http://schemas.microsoft.com/office/powerpoint/2010/main" val="4040070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and sunglasses to bring with her</a:t>
            </a:r>
            <a:endParaRPr lang="en-US" b="1" dirty="0">
              <a:solidFill>
                <a:schemeClr val="tx1"/>
              </a:solidFill>
              <a:latin typeface="Comic Sans MS" panose="030F0702030302020204" pitchFamily="66" charset="0"/>
              <a:cs typeface="Calibri" panose="020F0502020204030204" pitchFamily="34" charset="0"/>
            </a:endParaRPr>
          </a:p>
        </p:txBody>
      </p:sp>
      <p:sp>
        <p:nvSpPr>
          <p:cNvPr id="14" name="Arrow: Down 13">
            <a:extLst>
              <a:ext uri="{FF2B5EF4-FFF2-40B4-BE49-F238E27FC236}">
                <a16:creationId xmlns:a16="http://schemas.microsoft.com/office/drawing/2014/main" id="{8928C2CC-472E-4270-9DCF-4CEC258B87E1}"/>
              </a:ext>
            </a:extLst>
          </p:cNvPr>
          <p:cNvSpPr/>
          <p:nvPr/>
        </p:nvSpPr>
        <p:spPr>
          <a:xfrm rot="18021813">
            <a:off x="6074268" y="1388811"/>
            <a:ext cx="227527" cy="199209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60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4279560"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
        <p:nvSpPr>
          <p:cNvPr id="15" name="Explosion: 8 Points 14">
            <a:extLst>
              <a:ext uri="{FF2B5EF4-FFF2-40B4-BE49-F238E27FC236}">
                <a16:creationId xmlns:a16="http://schemas.microsoft.com/office/drawing/2014/main" id="{1D5C557C-E089-480F-B1DA-1433049DA852}"/>
              </a:ext>
            </a:extLst>
          </p:cNvPr>
          <p:cNvSpPr/>
          <p:nvPr/>
        </p:nvSpPr>
        <p:spPr>
          <a:xfrm>
            <a:off x="521408" y="2006597"/>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She puts on her sunglasses</a:t>
            </a:r>
            <a:endParaRPr lang="en-US" b="1" dirty="0">
              <a:solidFill>
                <a:schemeClr val="tx1"/>
              </a:solidFill>
              <a:latin typeface="Comic Sans MS" panose="030F0702030302020204" pitchFamily="66"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4279560"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
        <p:nvSpPr>
          <p:cNvPr id="15" name="Explosion: 8 Points 14">
            <a:extLst>
              <a:ext uri="{FF2B5EF4-FFF2-40B4-BE49-F238E27FC236}">
                <a16:creationId xmlns:a16="http://schemas.microsoft.com/office/drawing/2014/main" id="{1D5C557C-E089-480F-B1DA-1433049DA852}"/>
              </a:ext>
            </a:extLst>
          </p:cNvPr>
          <p:cNvSpPr/>
          <p:nvPr/>
        </p:nvSpPr>
        <p:spPr>
          <a:xfrm>
            <a:off x="521408" y="2006597"/>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And then she leaves to go to the beach</a:t>
            </a:r>
            <a:endParaRPr lang="en-US" b="1" dirty="0">
              <a:solidFill>
                <a:schemeClr val="tx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269012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2626755"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Tree>
    <p:extLst>
      <p:ext uri="{BB962C8B-B14F-4D97-AF65-F5344CB8AC3E}">
        <p14:creationId xmlns:p14="http://schemas.microsoft.com/office/powerpoint/2010/main" val="57853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755007"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Tree>
    <p:extLst>
      <p:ext uri="{BB962C8B-B14F-4D97-AF65-F5344CB8AC3E}">
        <p14:creationId xmlns:p14="http://schemas.microsoft.com/office/powerpoint/2010/main" val="34689094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438</Words>
  <Application>Microsoft Macintosh PowerPoint</Application>
  <PresentationFormat>On-screen Show (16:9)</PresentationFormat>
  <Paragraphs>59</Paragraphs>
  <Slides>43</Slides>
  <Notes>41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43</vt:i4>
      </vt:variant>
    </vt:vector>
  </HeadingPairs>
  <TitlesOfParts>
    <vt:vector size="48" baseType="lpstr">
      <vt:lpstr>Arial</vt:lpstr>
      <vt:lpstr>Calibri</vt:lpstr>
      <vt:lpstr>Comic Sans MS</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david rose</dc:creator>
  <cp:lastModifiedBy>David Rose</cp:lastModifiedBy>
  <cp:revision>14</cp:revision>
  <dcterms:modified xsi:type="dcterms:W3CDTF">2024-09-07T18:06:19Z</dcterms:modified>
</cp:coreProperties>
</file>